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9DF"/>
    <a:srgbClr val="A1FDA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CEC6-D7E8-4F05-8D78-98893F6DA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DB3E-2C16-4174-A7B3-1BF1CEF33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A088-5183-4652-A876-67D3F7BF7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84A28-5E9E-4BAD-9D11-8536525367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247A-844D-4451-9C7A-B171BCF19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1EAF-B0AB-45CD-AD35-025805F33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1995-95C7-4416-B1E0-BBB9AA710A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843E4-C3BD-4DA2-931A-919166319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31A5-FEAE-43A4-9D31-A3A15175B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1FBF-DA14-49A0-87E3-E50A4272B6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FB3DC-13A5-4AC8-BF84-F8095AA27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8EC5858-32BA-4E1F-B69D-2BAD0B05F3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nussbaum.com/commas/im1.htm" TargetMode="External"/><Relationship Id="rId4" Type="http://schemas.openxmlformats.org/officeDocument/2006/relationships/hyperlink" Target="http://www.mrnussbaum.com/commas/dg1.htm" TargetMode="External"/><Relationship Id="rId5" Type="http://schemas.openxmlformats.org/officeDocument/2006/relationships/hyperlink" Target="http://www.mrnussbaum.com/commas/nom1.htm" TargetMode="External"/><Relationship Id="rId6" Type="http://schemas.openxmlformats.org/officeDocument/2006/relationships/hyperlink" Target="http://www.mrnussbaum.com/commas/quo1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rnussbaum.com/commas/series1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Comma group c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hlinkClick r:id="rId2"/>
              </a:rPr>
              <a:t>http://www.mrnussbaum.com/commas/series1a.htm</a:t>
            </a:r>
            <a:endParaRPr lang="en-GB" smtClean="0"/>
          </a:p>
          <a:p>
            <a:pPr eaLnBrk="1" hangingPunct="1"/>
            <a:r>
              <a:rPr lang="en-GB" smtClean="0">
                <a:hlinkClick r:id="rId3"/>
              </a:rPr>
              <a:t>http://www.mrnussbaum.com/commas/im1.htm</a:t>
            </a:r>
            <a:endParaRPr lang="en-GB" smtClean="0"/>
          </a:p>
          <a:p>
            <a:pPr eaLnBrk="1" hangingPunct="1"/>
            <a:r>
              <a:rPr lang="en-GB" smtClean="0">
                <a:hlinkClick r:id="rId4"/>
              </a:rPr>
              <a:t>http://www.mrnussbaum.com/commas/dg1.htm</a:t>
            </a:r>
            <a:endParaRPr lang="en-GB" smtClean="0"/>
          </a:p>
          <a:p>
            <a:pPr eaLnBrk="1" hangingPunct="1"/>
            <a:r>
              <a:rPr lang="en-GB" smtClean="0">
                <a:hlinkClick r:id="rId5"/>
              </a:rPr>
              <a:t>http://www.mrnussbaum.com/commas/nom1.htm</a:t>
            </a:r>
            <a:endParaRPr lang="en-GB" smtClean="0"/>
          </a:p>
          <a:p>
            <a:pPr eaLnBrk="1" hangingPunct="1"/>
            <a:r>
              <a:rPr lang="en-GB" smtClean="0">
                <a:hlinkClick r:id="rId6"/>
              </a:rPr>
              <a:t>http://www.mrnussbaum.com/commas/quo1.htm</a:t>
            </a: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56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Comma group 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Paul Middleton</cp:lastModifiedBy>
  <cp:revision>19</cp:revision>
  <cp:lastPrinted>2009-04-22T19:24:48Z</cp:lastPrinted>
  <dcterms:created xsi:type="dcterms:W3CDTF">2009-04-22T19:24:48Z</dcterms:created>
  <dcterms:modified xsi:type="dcterms:W3CDTF">2012-02-06T22:31:16Z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