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DF"/>
    <a:srgbClr val="A1FDA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CEC6-D7E8-4F05-8D78-98893F6DA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DB3E-2C16-4174-A7B3-1BF1CEF33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A088-5183-4652-A876-67D3F7BF7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84A28-5E9E-4BAD-9D11-853652536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247A-844D-4451-9C7A-B171BCF19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1EAF-B0AB-45CD-AD35-025805F33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1995-95C7-4416-B1E0-BBB9AA710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43E4-C3BD-4DA2-931A-919166319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31A5-FEAE-43A4-9D31-A3A15175B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1FBF-DA14-49A0-87E3-E50A4272B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FB3DC-13A5-4AC8-BF84-F8095AA27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8EC5858-32BA-4E1F-B69D-2BAD0B05F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4esl.org/q/j/ck/ci-01.html" TargetMode="External"/><Relationship Id="rId4" Type="http://schemas.openxmlformats.org/officeDocument/2006/relationships/hyperlink" Target="http://a4esl.org/q/h/vm/plurals.html" TargetMode="External"/><Relationship Id="rId5" Type="http://schemas.openxmlformats.org/officeDocument/2006/relationships/hyperlink" Target="http://a4esl.org/q/h/lb/tagqds.html" TargetMode="External"/><Relationship Id="rId6" Type="http://schemas.openxmlformats.org/officeDocument/2006/relationships/hyperlink" Target="http://a4esl.org/q/h/lb/Adjadv.html" TargetMode="External"/><Relationship Id="rId7" Type="http://schemas.openxmlformats.org/officeDocument/2006/relationships/hyperlink" Target="http://a4esl.org/q/h/mc-tt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f/y/zz95mck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4esl.org/q/h/vm/conj01.html" TargetMode="External"/><Relationship Id="rId4" Type="http://schemas.openxmlformats.org/officeDocument/2006/relationships/hyperlink" Target="http://a4esl.org/q/h/9901/gc-connectives.html" TargetMode="External"/><Relationship Id="rId5" Type="http://schemas.openxmlformats.org/officeDocument/2006/relationships/hyperlink" Target="http://a4esl.org/q/h/vm/adjord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h/vm/if-clause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4esl.org/q/f/y/zz99maa.htm" TargetMode="External"/><Relationship Id="rId4" Type="http://schemas.openxmlformats.org/officeDocument/2006/relationships/hyperlink" Target="http://a4esl.org/q/j/kf/mc-svad.html" TargetMode="External"/><Relationship Id="rId5" Type="http://schemas.openxmlformats.org/officeDocument/2006/relationships/hyperlink" Target="http://a4esl.org/q/j/tp/mc-particle3.html" TargetMode="External"/><Relationship Id="rId6" Type="http://schemas.openxmlformats.org/officeDocument/2006/relationships/hyperlink" Target="http://a4esl.org/q/h/9801/mr-headlin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4esl.org/q/h/vm/punctu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Easy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http://a4esl.org/q/f/y/zz95mck.htm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http://a4esl.org/q/j/ck/ci-01.html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http://a4esl.org/q/h/vm/plurals.html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http://a4esl.org/q/h/lb/tagqds.html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http://a4esl.org/q/h/lb/Adjadv.html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http://a4esl.org/q/h/mc-ttt.html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Medium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http://a4esl.org/q/h/vm/if-clauses.html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http://a4esl.org/q/h/vm/conj01.html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http://a4esl.org/q/h/9901/gc-connectives.html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http://a4esl.org/q/h/vm/adjorder.html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http://a4esl.org/q/h/vm/punctuation.html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http://a4esl.org/q/f/y/zz99maa.htm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http://a4esl.org/q/j/kf/mc-svad.html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http://a4esl.org/q/j/tp/mc-particle3.html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http://a4esl.org/q/h/9801/mr-headlines.html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220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grammar</vt:lpstr>
      <vt:lpstr>Easy games</vt:lpstr>
      <vt:lpstr>Medium games</vt:lpstr>
      <vt:lpstr>Hard games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Middleton</cp:lastModifiedBy>
  <cp:revision>19</cp:revision>
  <cp:lastPrinted>2009-04-22T19:24:48Z</cp:lastPrinted>
  <dcterms:created xsi:type="dcterms:W3CDTF">2009-04-22T19:24:48Z</dcterms:created>
  <dcterms:modified xsi:type="dcterms:W3CDTF">2012-02-06T22:31:48Z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