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DF"/>
    <a:srgbClr val="A1FDA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CEC6-D7E8-4F05-8D78-98893F6DA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DB3E-2C16-4174-A7B3-1BF1CEF33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A088-5183-4652-A876-67D3F7BF7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4A28-5E9E-4BAD-9D11-853652536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247A-844D-4451-9C7A-B171BCF19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1EAF-B0AB-45CD-AD35-025805F33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1995-95C7-4416-B1E0-BBB9AA710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43E4-C3BD-4DA2-931A-919166319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31A5-FEAE-43A4-9D31-A3A15175B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1FBF-DA14-49A0-87E3-E50A4272B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FB3DC-13A5-4AC8-BF84-F8095AA27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8EC5858-32BA-4E1F-B69D-2BAD0B05F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eslj.org/v/ei/animals.html" TargetMode="External"/><Relationship Id="rId3" Type="http://schemas.openxmlformats.org/officeDocument/2006/relationships/hyperlink" Target="http://iteslj.org/v/ei/nouns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teslj.org/cw/1/af-animals.html" TargetMode="External"/><Relationship Id="rId4" Type="http://schemas.openxmlformats.org/officeDocument/2006/relationships/hyperlink" Target="http://a4esl.org/q/f/z/zz74bkl.htm" TargetMode="External"/><Relationship Id="rId5" Type="http://schemas.openxmlformats.org/officeDocument/2006/relationships/hyperlink" Target="http://a4esl.org/q/h/9801/jc-beginvocab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j/dt/mc-confusedadj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4esl.org/q/h/9801/dg-eding.html" TargetMode="External"/><Relationship Id="rId4" Type="http://schemas.openxmlformats.org/officeDocument/2006/relationships/hyperlink" Target="http://a4esl.org/q/j/dt/mc-2000-01odd.html" TargetMode="External"/><Relationship Id="rId5" Type="http://schemas.openxmlformats.org/officeDocument/2006/relationships/hyperlink" Target="http://a4esl.org/q/h/lb/finsen.html" TargetMode="External"/><Relationship Id="rId6" Type="http://schemas.openxmlformats.org/officeDocument/2006/relationships/hyperlink" Target="http://a4esl.org/q/h/dt/ho01.html" TargetMode="External"/><Relationship Id="rId7" Type="http://schemas.openxmlformats.org/officeDocument/2006/relationships/hyperlink" Target="http://a4esl.org/q/h/dt/ho0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f/z/zz67fck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4esl.org/q/h/dt/ho17.html" TargetMode="External"/><Relationship Id="rId4" Type="http://schemas.openxmlformats.org/officeDocument/2006/relationships/hyperlink" Target="http://iteslj.org/cw/1/dt-valentine.html" TargetMode="External"/><Relationship Id="rId5" Type="http://schemas.openxmlformats.org/officeDocument/2006/relationships/hyperlink" Target="http://a4esl.org/q/j/dt/mc-halloween2.html" TargetMode="External"/><Relationship Id="rId6" Type="http://schemas.openxmlformats.org/officeDocument/2006/relationships/hyperlink" Target="http://a4esl.org/q/h/lb/so-a.html" TargetMode="External"/><Relationship Id="rId7" Type="http://schemas.openxmlformats.org/officeDocument/2006/relationships/hyperlink" Target="http://a4esl.org/q/h/9704/jj-suffixes.html" TargetMode="External"/><Relationship Id="rId8" Type="http://schemas.openxmlformats.org/officeDocument/2006/relationships/hyperlink" Target="http://a4esl.org/q/h/lb/ls.html" TargetMode="External"/><Relationship Id="rId9" Type="http://schemas.openxmlformats.org/officeDocument/2006/relationships/hyperlink" Target="http://iteslj.org/cw/1/em-past4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h/dt/ho1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Rules for writing</a:t>
            </a:r>
          </a:p>
          <a:p>
            <a:pPr marL="0" indent="0">
              <a:buNone/>
            </a:pPr>
            <a:r>
              <a:rPr lang="en-GB" dirty="0" smtClean="0"/>
              <a:t>Never use words like:</a:t>
            </a:r>
          </a:p>
          <a:p>
            <a:pPr marL="514350" indent="-514350">
              <a:buAutoNum type="arabicPeriod"/>
            </a:pPr>
            <a:r>
              <a:rPr lang="en-GB" dirty="0" smtClean="0"/>
              <a:t>Nice</a:t>
            </a:r>
          </a:p>
          <a:p>
            <a:pPr marL="514350" indent="-514350">
              <a:buAutoNum type="arabicPeriod"/>
            </a:pPr>
            <a:r>
              <a:rPr lang="en-GB" dirty="0" smtClean="0"/>
              <a:t>Good</a:t>
            </a:r>
          </a:p>
          <a:p>
            <a:pPr marL="514350" indent="-514350">
              <a:buAutoNum type="arabicPeriod"/>
            </a:pPr>
            <a:r>
              <a:rPr lang="en-GB" dirty="0" smtClean="0"/>
              <a:t>Bad</a:t>
            </a:r>
          </a:p>
          <a:p>
            <a:pPr marL="514350" indent="-514350">
              <a:buAutoNum type="arabicPeriod"/>
            </a:pPr>
            <a:r>
              <a:rPr lang="en-GB" dirty="0" smtClean="0"/>
              <a:t>Sad</a:t>
            </a:r>
          </a:p>
          <a:p>
            <a:pPr marL="514350" indent="-514350">
              <a:buAutoNum type="arabicPeriod"/>
            </a:pPr>
            <a:r>
              <a:rPr lang="en-GB" dirty="0" smtClean="0"/>
              <a:t>Happy</a:t>
            </a:r>
          </a:p>
          <a:p>
            <a:pPr marL="0" indent="0">
              <a:buNone/>
            </a:pPr>
            <a:r>
              <a:rPr lang="en-GB" smtClean="0"/>
              <a:t>THESE ARE BORING!	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Really easy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http://iteslj.org/v/ei/animals.html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http://iteslj.org/v/ei/nouns1.html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http://a4esl.org/q/j/dt/mc-confusedadj.html#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http://iteslj.org/cw/1/af-animals.html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http://a4esl.org/q/f/z/zz74bkl.htm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http://a4esl.org/q/h/9801/jc-beginvocab.html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http://a4esl.org/q/f/z/zz67fck.htm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http://a4esl.org/q/h/9801/dg-eding.html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http://a4esl.org/q/j/dt/mc-2000-01odd.html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http://a4esl.org/q/h/lb/finsen.html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http://a4esl.org/q/h/dt/ho01.html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http://a4esl.org/q/h/dt/ho02.html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http://a4esl.org/q/h/dt/ho16.html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http://a4esl.org/q/h/dt/ho17.html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http://iteslj.org/cw/1/dt-valentine.html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http://a4esl.org/q/j/dt/mc-halloween2.html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http://a4esl.org/q/h/lb/so-a.html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http://a4esl.org/q/h/9704/jj-suffixes.html</a:t>
            </a:r>
            <a:endParaRPr lang="en-GB" dirty="0" smtClean="0"/>
          </a:p>
          <a:p>
            <a:r>
              <a:rPr lang="en-GB" dirty="0" smtClean="0">
                <a:hlinkClick r:id="rId8"/>
              </a:rPr>
              <a:t>http://a4esl.org/q/h/lb/ls.html</a:t>
            </a:r>
            <a:endParaRPr lang="en-GB" dirty="0" smtClean="0"/>
          </a:p>
          <a:p>
            <a:r>
              <a:rPr lang="en-GB" dirty="0" smtClean="0">
                <a:hlinkClick r:id="rId9"/>
              </a:rPr>
              <a:t>http://iteslj.org/cw/1/em-past4.html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311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Vocabulary</vt:lpstr>
      <vt:lpstr>Really easy vocabulary</vt:lpstr>
      <vt:lpstr>easy</vt:lpstr>
      <vt:lpstr>medium</vt:lpstr>
      <vt:lpstr>difficult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Middleton</cp:lastModifiedBy>
  <cp:revision>19</cp:revision>
  <cp:lastPrinted>2009-04-22T19:24:48Z</cp:lastPrinted>
  <dcterms:created xsi:type="dcterms:W3CDTF">2009-04-22T19:24:48Z</dcterms:created>
  <dcterms:modified xsi:type="dcterms:W3CDTF">2012-02-06T22:33:18Z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