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Override3.xml" ContentType="application/vnd.openxmlformats-officedocument.themeOverrid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handoutMasterIdLst>
    <p:handoutMasterId r:id="rId13"/>
  </p:handoutMasterIdLst>
  <p:sldIdLst>
    <p:sldId id="256" r:id="rId6"/>
    <p:sldId id="257" r:id="rId7"/>
    <p:sldId id="258" r:id="rId8"/>
    <p:sldId id="259" r:id="rId9"/>
    <p:sldId id="262" r:id="rId10"/>
    <p:sldId id="264" r:id="rId11"/>
    <p:sldId id="26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25" autoAdjust="0"/>
  </p:normalViewPr>
  <p:slideViewPr>
    <p:cSldViewPr>
      <p:cViewPr varScale="1">
        <p:scale>
          <a:sx n="136" d="100"/>
          <a:sy n="136" d="100"/>
        </p:scale>
        <p:origin x="-35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GB"/>
          </a:p>
        </p:txBody>
      </p:sp>
      <p:sp>
        <p:nvSpPr>
          <p:cNvPr id="1085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F2DC53BD-0DCD-487C-B7C0-51364E2BB1E5}" type="datetimeFigureOut">
              <a:rPr lang="en-GB"/>
              <a:pPr>
                <a:defRPr/>
              </a:pPr>
              <a:t>06/02/2012</a:t>
            </a:fld>
            <a:endParaRPr lang="en-GB"/>
          </a:p>
        </p:txBody>
      </p:sp>
      <p:sp>
        <p:nvSpPr>
          <p:cNvPr id="1085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GB"/>
          </a:p>
        </p:txBody>
      </p:sp>
      <p:sp>
        <p:nvSpPr>
          <p:cNvPr id="1085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A1019A07-167D-450E-9CC3-10B52CC2D858}" type="slidenum">
              <a:rPr lang="en-GB"/>
              <a:pPr>
                <a:defRPr/>
              </a:pPr>
              <a:t>‹#›</a:t>
            </a:fld>
            <a:endParaRPr lang="en-GB"/>
          </a:p>
        </p:txBody>
      </p:sp>
    </p:spTree>
    <p:extLst>
      <p:ext uri="{BB962C8B-B14F-4D97-AF65-F5344CB8AC3E}">
        <p14:creationId xmlns:p14="http://schemas.microsoft.com/office/powerpoint/2010/main" val="37746207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8A2D64D-8007-4F30-B94B-A3111BEB4CAB}" type="datetimeFigureOut">
              <a:rPr lang="en-US"/>
              <a:pPr>
                <a:defRPr/>
              </a:pPr>
              <a:t>06/02/2012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D57340-5671-499C-9738-5498544AE1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C65A15-E383-4579-9D5D-7B553D7DDA12}" type="datetimeFigureOut">
              <a:rPr lang="en-US"/>
              <a:pPr>
                <a:defRPr/>
              </a:pPr>
              <a:t>06/02/2012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3290F0-3CA6-427D-B6BB-1B57E7F233B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4A98A9-35A3-430E-BF36-67B186F69AF5}" type="datetimeFigureOut">
              <a:rPr lang="en-US"/>
              <a:pPr>
                <a:defRPr/>
              </a:pPr>
              <a:t>06/02/2012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01E5E1-7EFD-487E-8589-ECEE49FF5D0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823564FF-336C-45DB-B96F-29BA0E367CBA}" type="datetimeFigureOut">
              <a:rPr lang="en-US"/>
              <a:pPr>
                <a:defRPr/>
              </a:pPr>
              <a:t>06/02/2012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583CCBA-98DA-47F0-813B-59CA09E727E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D6B0D3E-A2F0-4838-A455-3735D7986606}" type="datetimeFigureOut">
              <a:rPr lang="en-US"/>
              <a:pPr>
                <a:defRPr/>
              </a:pPr>
              <a:t>06/02/2012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8BEBB4A-0A7C-4F01-89FD-441A0A6D12E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D29AAC7-73CA-4C07-9FA1-5A4D2640E592}" type="datetimeFigureOut">
              <a:rPr lang="en-US"/>
              <a:pPr>
                <a:defRPr/>
              </a:pPr>
              <a:t>06/02/2012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9915B5-A3EB-460C-B1EB-E291BEC334A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B33576B-27BA-4865-AB5E-31F98D035B69}" type="datetimeFigureOut">
              <a:rPr lang="en-US"/>
              <a:pPr>
                <a:defRPr/>
              </a:pPr>
              <a:t>06/02/2012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09A8B350-A69A-4E52-9A59-7E9EDB6688F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C13B1E5-3BAF-4E23-986D-5F6082D2E393}" type="datetimeFigureOut">
              <a:rPr lang="en-US"/>
              <a:pPr>
                <a:defRPr/>
              </a:pPr>
              <a:t>06/02/2012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DB84A2DC-23E5-4CD1-A606-9095EC37BD9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748A4426-6E0D-4AFC-8457-9002D032B7A4}" type="datetimeFigureOut">
              <a:rPr lang="en-US"/>
              <a:pPr>
                <a:defRPr/>
              </a:pPr>
              <a:t>06/02/2012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8D45E063-3714-4631-B0D5-56F8A424FCE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34A6E45C-780D-4174-98F9-AE5A2B0AE262}" type="datetimeFigureOut">
              <a:rPr lang="en-US"/>
              <a:pPr>
                <a:defRPr/>
              </a:pPr>
              <a:t>06/02/2012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3967F187-CC4F-43EA-BC1F-2FD0274AADD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70264BD-F90D-4B6D-AA8C-A6F17F24BE41}" type="datetimeFigureOut">
              <a:rPr lang="en-US"/>
              <a:pPr>
                <a:defRPr/>
              </a:pPr>
              <a:t>06/02/2012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AED4D9A-DDB1-4B22-9BBE-148B93E2A74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E936C8-D6C5-45A0-9187-07883D7C9952}" type="datetimeFigureOut">
              <a:rPr lang="en-US"/>
              <a:pPr>
                <a:defRPr/>
              </a:pPr>
              <a:t>06/02/2012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020B39-C5D7-4BA0-B05B-45E8AA56B228}"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CEEFD556-8088-4D4D-9597-9400AAFEA3E0}" type="datetimeFigureOut">
              <a:rPr lang="en-US"/>
              <a:pPr>
                <a:defRPr/>
              </a:pPr>
              <a:t>06/02/2012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285029D-66C1-43E2-A399-8C8AF954B23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B913216-AF3B-47F5-9FFD-CB5E6286ED14}" type="datetimeFigureOut">
              <a:rPr lang="en-US"/>
              <a:pPr>
                <a:defRPr/>
              </a:pPr>
              <a:t>06/02/2012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977C026-645D-4AC4-8E3B-8DD1688FCB0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4565F30-204B-45F6-82A5-3113537C0CF4}" type="datetimeFigureOut">
              <a:rPr lang="en-US"/>
              <a:pPr>
                <a:defRPr/>
              </a:pPr>
              <a:t>06/02/2012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3673176-A350-4CB4-8333-F590525CA658}"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984693C-4B06-4472-B4D8-943E6F127C71}" type="datetimeFigureOut">
              <a:rPr lang="en-US"/>
              <a:pPr>
                <a:defRPr/>
              </a:pPr>
              <a:t>06/02/2012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8ECF5F7E-CCCC-4EF9-8104-86FA552CD44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A2F1EAB-3CB6-47DB-9CE9-0CF9FCBBE19A}" type="datetimeFigureOut">
              <a:rPr lang="en-US"/>
              <a:pPr>
                <a:defRPr/>
              </a:pPr>
              <a:t>06/02/2012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8D22645-787D-458E-AEFE-2E69B800AB81}"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7AC3D3-7CF4-49F1-B966-6A43CA456649}" type="datetimeFigureOut">
              <a:rPr lang="en-US"/>
              <a:pPr>
                <a:defRPr/>
              </a:pPr>
              <a:t>06/02/2012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CB0DE4-C970-47E5-827D-82A8E63639C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AD20172-1CEE-4895-9A01-8CC44EDD7A7A}" type="datetimeFigureOut">
              <a:rPr lang="en-US"/>
              <a:pPr>
                <a:defRPr/>
              </a:pPr>
              <a:t>06/02/2012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A493452-E7C0-46B0-A4DC-1A9C8C0F3CD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918F24DF-B360-45AC-A846-21B6D696CEF6}" type="datetimeFigureOut">
              <a:rPr lang="en-US"/>
              <a:pPr>
                <a:defRPr/>
              </a:pPr>
              <a:t>06/02/2012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95374047-DD32-409F-B220-67D2ADF1FB10}"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A738350-1EE3-4E94-B4B3-5E6C8DFC568B}" type="datetimeFigureOut">
              <a:rPr lang="en-US"/>
              <a:pPr>
                <a:defRPr/>
              </a:pPr>
              <a:t>06/02/2012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F7BB8F1-9214-47CF-B157-306090107FC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8C5376F-A21D-46A5-B485-7FB12A281F00}" type="datetimeFigureOut">
              <a:rPr lang="en-US"/>
              <a:pPr>
                <a:defRPr/>
              </a:pPr>
              <a:t>06/02/2012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3118F2E-DD43-4A5E-9CCE-797EC7844D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318FE7F-E06A-4E8A-8B1C-92D3D99E32EC}" type="datetimeFigureOut">
              <a:rPr lang="en-US"/>
              <a:pPr>
                <a:defRPr/>
              </a:pPr>
              <a:t>06/02/2012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AE34DE-9F4F-4944-BAE2-DCB8C3DD9BF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1775F0F-EFD8-4398-B7EF-49A701252288}" type="datetimeFigureOut">
              <a:rPr lang="en-US"/>
              <a:pPr>
                <a:defRPr/>
              </a:pPr>
              <a:t>06/02/2012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43DB727-FA4E-4B72-8169-EE76E8087B2D}"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1C1DEB32-01FE-454A-9FB7-C3FB409152A7}" type="datetimeFigureOut">
              <a:rPr lang="en-US"/>
              <a:pPr>
                <a:defRPr/>
              </a:pPr>
              <a:t>06/02/2012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77D0215-7D70-4F04-899A-13E89523B20E}"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EC3A428-FCF6-47C4-B569-16BD04387FC3}" type="datetimeFigureOut">
              <a:rPr lang="en-US"/>
              <a:pPr>
                <a:defRPr/>
              </a:pPr>
              <a:t>06/02/2012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5DC9991-908D-401D-BC08-94C9FB6F0209}"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DC9B63B-3D25-4B7B-B178-BDC7EED8BF78}" type="datetimeFigureOut">
              <a:rPr lang="en-US"/>
              <a:pPr>
                <a:defRPr/>
              </a:pPr>
              <a:t>06/02/2012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0A84605-605F-4CF4-AA5F-9A75813B89A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44DC3A4C-9649-42EF-A34C-1022B0D38D22}" type="datetimeFigureOut">
              <a:rPr lang="en-US"/>
              <a:pPr>
                <a:defRPr/>
              </a:pPr>
              <a:t>06/02/2012</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B89AE918-57E2-4808-9F11-7322EA76ED2B}"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F4531713-8AD5-45A4-9003-082912357DC3}" type="datetimeFigureOut">
              <a:rPr lang="en-US"/>
              <a:pPr>
                <a:defRPr/>
              </a:pPr>
              <a:t>06/02/2012</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10E7FA69-3D63-4E07-9ABB-300BABE9763E}"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F7F90212-8F49-4870-B196-4A06E7A6458F}" type="datetimeFigureOut">
              <a:rPr lang="en-US"/>
              <a:pPr>
                <a:defRPr/>
              </a:pPr>
              <a:t>06/02/2012</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261C8BF1-1E31-4A8C-827F-0843E46E23D6}"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B7F7BE26-7EF3-4211-AD38-641D34598D64}" type="datetimeFigureOut">
              <a:rPr lang="en-US"/>
              <a:pPr>
                <a:defRPr/>
              </a:pPr>
              <a:t>06/02/2012</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F59F27DB-1342-413A-A935-F74D1E4BFABD}"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F2775FB5-97A3-4D8A-8CC4-4FBE1E0A9381}" type="datetimeFigureOut">
              <a:rPr lang="en-US"/>
              <a:pPr>
                <a:defRPr/>
              </a:pPr>
              <a:t>06/02/2012</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FB9D658A-56E8-469E-83B1-96CDE8EC3CEA}"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20B7022E-6070-44E5-AA85-969FF51BCC89}" type="datetimeFigureOut">
              <a:rPr lang="en-US"/>
              <a:pPr>
                <a:defRPr/>
              </a:pPr>
              <a:t>06/02/2012</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22A88209-1ADC-4D92-A06D-DE2A2A17791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04A2959-58EE-45A2-ACFD-B21E582902F0}" type="datetimeFigureOut">
              <a:rPr lang="en-US"/>
              <a:pPr>
                <a:defRPr/>
              </a:pPr>
              <a:t>06/02/2012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34B3C04-6E82-4B24-BFA5-BA0EF3E7E619}"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A41077E6-BF6A-41CD-AB50-2130528CEAA0}" type="datetimeFigureOut">
              <a:rPr lang="en-US"/>
              <a:pPr>
                <a:defRPr/>
              </a:pPr>
              <a:t>06/02/2012</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F18F54D2-5701-4053-91A1-A3713CB0BB6A}"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03D50E98-A4EA-4FAB-9FEF-D5FA57E71520}" type="datetimeFigureOut">
              <a:rPr lang="en-US"/>
              <a:pPr>
                <a:defRPr/>
              </a:pPr>
              <a:t>06/02/2012</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8CFF45F1-C265-403E-8015-FED91C46D589}"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5B0D0504-CC53-4844-B5F1-F1FFDDB82FA0}" type="datetimeFigureOut">
              <a:rPr lang="en-US"/>
              <a:pPr>
                <a:defRPr/>
              </a:pPr>
              <a:t>06/02/2012</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8B92C241-56D4-4DEC-993E-24E9F6550AB9}"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A88F87F3-CCD0-4111-AE5A-CACE2565A4FD}" type="datetimeFigureOut">
              <a:rPr lang="en-US"/>
              <a:pPr>
                <a:defRPr/>
              </a:pPr>
              <a:t>06/02/2012</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2F050E98-A92B-4323-A9EB-024950B8C9E0}"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730E3CF7-1F67-4688-92F9-43A370DD2542}" type="datetimeFigureOut">
              <a:rPr lang="en-US"/>
              <a:pPr>
                <a:defRPr/>
              </a:pPr>
              <a:t>06/02/2012</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DB52D723-381C-4B73-BB7F-B3477445E6ED}"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9DB86163-30AC-4644-B195-B909B70DCE13}" type="datetimeFigureOut">
              <a:rPr lang="en-US"/>
              <a:pPr>
                <a:defRPr/>
              </a:pPr>
              <a:t>06/02/2012</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F47551F4-9C2E-4FC3-9204-80F870FB4A1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58CD0ADD-FC46-4ACF-B548-1799A6BBD220}" type="datetimeFigureOut">
              <a:rPr lang="en-US"/>
              <a:pPr>
                <a:defRPr/>
              </a:pPr>
              <a:t>06/02/2012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E19547A-B7E3-4121-8943-7D7CEB2E4BEE}"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D293D4EB-BC14-43AE-B596-311D8BCBF051}" type="datetimeFigureOut">
              <a:rPr lang="en-US"/>
              <a:pPr>
                <a:defRPr/>
              </a:pPr>
              <a:t>06/02/2012</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713901EC-F61E-4164-B322-9D3AF6FEAD4F}"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07EFFDB6-EDE7-41B9-9384-F9FD0D908F2F}" type="datetimeFigureOut">
              <a:rPr lang="en-US"/>
              <a:pPr>
                <a:defRPr/>
              </a:pPr>
              <a:t>06/02/2012</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DFAA1D34-F84C-44A9-892E-3277F43DA8CB}"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8BC546E-8309-4023-9BF1-7EAC08444C83}" type="datetimeFigureOut">
              <a:rPr lang="en-US"/>
              <a:pPr>
                <a:defRPr/>
              </a:pPr>
              <a:t>06/02/2012</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6E57C087-768D-4B4F-AC66-2E7283E64659}"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C31BC25-C2F5-4096-B42E-304EF0B4EB7E}" type="datetimeFigureOut">
              <a:rPr lang="en-US"/>
              <a:pPr>
                <a:defRPr/>
              </a:pPr>
              <a:t>06/02/2012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82ADCC8-0491-42BC-BADF-7317E034F46B}"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19B07C0-C8F8-4106-B558-66826DE624A7}" type="datetimeFigureOut">
              <a:rPr lang="en-US"/>
              <a:pPr>
                <a:defRPr/>
              </a:pPr>
              <a:t>06/02/2012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6858B9F-FB99-4DB7-98D3-DDDC168864C1}"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ADAC244-F85F-4F29-ABE1-DA8FC991E955}" type="datetimeFigureOut">
              <a:rPr lang="en-US"/>
              <a:pPr>
                <a:defRPr/>
              </a:pPr>
              <a:t>06/02/2012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E337FA10-5480-42E4-AC9C-2ABD08D4FB0D}"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BB1681EE-0F33-431B-A429-FF8B65984DF6}" type="datetimeFigureOut">
              <a:rPr lang="en-US"/>
              <a:pPr>
                <a:defRPr/>
              </a:pPr>
              <a:t>06/02/2012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A5BDA328-E47F-4896-963E-8FCEA8123C86}"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02AEDE7B-BC46-4285-90F2-11CEE3A739A1}" type="datetimeFigureOut">
              <a:rPr lang="en-US"/>
              <a:pPr>
                <a:defRPr/>
              </a:pPr>
              <a:t>06/02/2012</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0896EE81-FB8C-4339-AA05-253337E4FA9E}"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99CAF8BF-3850-404F-A2A8-496068DEA2E9}" type="datetimeFigureOut">
              <a:rPr lang="en-US"/>
              <a:pPr>
                <a:defRPr/>
              </a:pPr>
              <a:t>06/02/2012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C3B65BF-454D-44A6-9E6F-544B9BCD82E8}"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F3D363A4-4520-4099-8966-BB8CC82378AD}" type="datetimeFigureOut">
              <a:rPr lang="en-US"/>
              <a:pPr>
                <a:defRPr/>
              </a:pPr>
              <a:t>06/02/2012</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6A4B45D0-2F8C-44B5-B5FA-7DC462A33E6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AD17820-5989-4803-97FC-229831903171}" type="datetimeFigureOut">
              <a:rPr lang="en-US"/>
              <a:pPr>
                <a:defRPr/>
              </a:pPr>
              <a:t>06/02/2012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CA4B32E-FD43-4562-ABEF-2D66BE5626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6033122-322E-46EA-A5D1-CA5472800C49}" type="datetimeFigureOut">
              <a:rPr lang="en-US"/>
              <a:pPr>
                <a:defRPr/>
              </a:pPr>
              <a:t>06/02/2012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B8B2BF9-8C78-41A9-9BAA-7731E9FC0FB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209BEC7-E9AA-47B2-8CB6-F22F2D4E7085}" type="datetimeFigureOut">
              <a:rPr lang="en-US"/>
              <a:pPr>
                <a:defRPr/>
              </a:pPr>
              <a:t>06/02/2012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DA864F5-9900-48C5-83C1-029BA1739A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2CE826-578D-4538-A7D3-B916DE5F1753}" type="datetimeFigureOut">
              <a:rPr lang="en-US"/>
              <a:pPr>
                <a:defRPr/>
              </a:pPr>
              <a:t>06/02/2012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9C9F16-869D-4F8F-B964-D31D2D4B70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FC72EEC-3C83-49D1-BDFC-1A4FDE0051D9}" type="datetimeFigureOut">
              <a:rPr lang="en-US"/>
              <a:pPr>
                <a:defRPr/>
              </a:pPr>
              <a:t>06/02/2012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4554A6-DD88-43A0-8742-D5C5D2FFF88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3315"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defRPr>
            </a:lvl1pPr>
          </a:lstStyle>
          <a:p>
            <a:pPr>
              <a:defRPr/>
            </a:pPr>
            <a:fld id="{D5BF6FD5-411E-450C-83FC-3FCDF5C388A4}" type="datetimeFigureOut">
              <a:rPr lang="en-US"/>
              <a:pPr>
                <a:defRPr/>
              </a:pPr>
              <a:t>06/02/2012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defRPr>
            </a:lvl1pPr>
          </a:lstStyle>
          <a:p>
            <a:pPr>
              <a:defRPr/>
            </a:pPr>
            <a:fld id="{C20BE6AC-5727-4BF7-A800-C98FD4F899CA}"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43" r:id="rId1"/>
    <p:sldLayoutId id="2147483744" r:id="rId2"/>
    <p:sldLayoutId id="2147483775"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itchFamily="34" charset="0"/>
        </a:defRPr>
      </a:lvl2pPr>
      <a:lvl3pPr algn="ctr" rtl="0" eaLnBrk="0" fontAlgn="base" hangingPunct="0">
        <a:spcBef>
          <a:spcPct val="0"/>
        </a:spcBef>
        <a:spcAft>
          <a:spcPct val="0"/>
        </a:spcAft>
        <a:defRPr sz="4100" b="1">
          <a:solidFill>
            <a:schemeClr val="tx1"/>
          </a:solidFill>
          <a:latin typeface="Lucida Sans" pitchFamily="34" charset="0"/>
        </a:defRPr>
      </a:lvl3pPr>
      <a:lvl4pPr algn="ctr" rtl="0" eaLnBrk="0" fontAlgn="base" hangingPunct="0">
        <a:spcBef>
          <a:spcPct val="0"/>
        </a:spcBef>
        <a:spcAft>
          <a:spcPct val="0"/>
        </a:spcAft>
        <a:defRPr sz="4100" b="1">
          <a:solidFill>
            <a:schemeClr val="tx1"/>
          </a:solidFill>
          <a:latin typeface="Lucida Sans" pitchFamily="34" charset="0"/>
        </a:defRPr>
      </a:lvl4pPr>
      <a:lvl5pPr algn="ctr" rtl="0" eaLnBrk="0" fontAlgn="base" hangingPunct="0">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5604"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5605"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96BE8A1D-61C6-4D9D-B947-2443163449A7}" type="datetimeFigureOut">
              <a:rPr lang="en-US"/>
              <a:pPr>
                <a:defRPr/>
              </a:pPr>
              <a:t>06/02/2012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B9352F6B-5936-406F-B1D1-D8B9992D3BE2}" type="slidenum">
              <a:rPr lang="en-US"/>
              <a:pPr>
                <a:defRPr/>
              </a:pPr>
              <a:t>‹#›</a:t>
            </a:fld>
            <a:endParaRPr lang="en-US"/>
          </a:p>
        </p:txBody>
      </p:sp>
      <p:grpSp>
        <p:nvGrpSpPr>
          <p:cNvPr id="25609"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76" r:id="rId1"/>
    <p:sldLayoutId id="2147483753" r:id="rId2"/>
    <p:sldLayoutId id="2147483777" r:id="rId3"/>
    <p:sldLayoutId id="2147483754" r:id="rId4"/>
    <p:sldLayoutId id="2147483755" r:id="rId5"/>
    <p:sldLayoutId id="2147483756" r:id="rId6"/>
    <p:sldLayoutId id="2147483757" r:id="rId7"/>
    <p:sldLayoutId id="2147483758" r:id="rId8"/>
    <p:sldLayoutId id="2147483778" r:id="rId9"/>
    <p:sldLayoutId id="2147483759" r:id="rId10"/>
    <p:sldLayoutId id="214748376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fld id="{459D8271-9E7B-4E94-87D5-B9AAFA891C3C}" type="datetimeFigureOut">
              <a:rPr lang="en-US"/>
              <a:pPr>
                <a:defRPr/>
              </a:pPr>
              <a:t>06/02/2012</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defRPr>
            </a:lvl1pPr>
            <a:extLst/>
          </a:lstStyle>
          <a:p>
            <a:pPr>
              <a:defRPr/>
            </a:pPr>
            <a:fld id="{C370B30F-6EA8-451B-B692-0A92F42230B9}"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37897"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61" r:id="rId7"/>
    <p:sldLayoutId id="2147483785" r:id="rId8"/>
    <p:sldLayoutId id="2147483786" r:id="rId9"/>
    <p:sldLayoutId id="2147483762" r:id="rId10"/>
    <p:sldLayoutId id="2147483763"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178"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179"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6806FDAE-C3A1-4C21-8089-024DF4C62121}" type="datetimeFigureOut">
              <a:rPr lang="en-US"/>
              <a:pPr>
                <a:defRPr/>
              </a:pPr>
              <a:t>06/02/2012</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C76DDBAF-0117-4485-B536-24B967B8333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7" r:id="rId1"/>
    <p:sldLayoutId id="2147483764" r:id="rId2"/>
    <p:sldLayoutId id="2147483788" r:id="rId3"/>
    <p:sldLayoutId id="2147483789" r:id="rId4"/>
    <p:sldLayoutId id="2147483790" r:id="rId5"/>
    <p:sldLayoutId id="2147483765" r:id="rId6"/>
    <p:sldLayoutId id="2147483791" r:id="rId7"/>
    <p:sldLayoutId id="2147483766" r:id="rId8"/>
    <p:sldLayoutId id="2147483792" r:id="rId9"/>
    <p:sldLayoutId id="2147483767" r:id="rId10"/>
    <p:sldLayoutId id="2147483793"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hyperlink" Target="http://www.online-stopwatch.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0"/>
            <a:ext cx="7772400" cy="1470025"/>
          </a:xfrm>
        </p:spPr>
        <p:txBody>
          <a:bodyPr/>
          <a:lstStyle/>
          <a:p>
            <a:pPr eaLnBrk="1" fontAlgn="auto" hangingPunct="1">
              <a:spcAft>
                <a:spcPts val="0"/>
              </a:spcAft>
              <a:defRPr/>
            </a:pPr>
            <a:r>
              <a:rPr lang="en-GB" dirty="0" smtClean="0"/>
              <a:t>Title: Writing to Persuade</a:t>
            </a:r>
            <a:endParaRPr lang="en-US" dirty="0"/>
          </a:p>
        </p:txBody>
      </p:sp>
      <p:sp>
        <p:nvSpPr>
          <p:cNvPr id="3" name="Subtitle 2"/>
          <p:cNvSpPr>
            <a:spLocks noGrp="1"/>
          </p:cNvSpPr>
          <p:nvPr>
            <p:ph type="subTitle" idx="1"/>
          </p:nvPr>
        </p:nvSpPr>
        <p:spPr>
          <a:xfrm>
            <a:off x="357188" y="2000250"/>
            <a:ext cx="8358187" cy="4286250"/>
          </a:xfrm>
        </p:spPr>
        <p:txBody>
          <a:bodyPr/>
          <a:lstStyle/>
          <a:p>
            <a:pPr eaLnBrk="1" hangingPunct="1"/>
            <a:r>
              <a:rPr lang="en-GB" b="1" smtClean="0"/>
              <a:t>What does ‘persuade’ mean?</a:t>
            </a:r>
          </a:p>
          <a:p>
            <a:pPr eaLnBrk="1" hangingPunct="1">
              <a:buFont typeface="Arial" charset="0"/>
              <a:buChar char="•"/>
            </a:pPr>
            <a:r>
              <a:rPr lang="en-GB" smtClean="0"/>
              <a:t>  To urge somebody;</a:t>
            </a:r>
          </a:p>
          <a:p>
            <a:pPr eaLnBrk="1" hangingPunct="1">
              <a:buFont typeface="Arial" charset="0"/>
              <a:buChar char="•"/>
            </a:pPr>
            <a:r>
              <a:rPr lang="en-GB" u="sng" smtClean="0"/>
              <a:t>  To make someone do what you want;</a:t>
            </a:r>
          </a:p>
          <a:p>
            <a:pPr eaLnBrk="1" hangingPunct="1">
              <a:buFont typeface="Arial" charset="0"/>
              <a:buChar char="•"/>
            </a:pPr>
            <a:r>
              <a:rPr lang="en-GB" smtClean="0"/>
              <a:t>  To convince someone.</a:t>
            </a:r>
            <a:endParaRPr lang="en-US" smtClean="0"/>
          </a:p>
        </p:txBody>
      </p:sp>
      <p:sp>
        <p:nvSpPr>
          <p:cNvPr id="75779" name="TextBox 3"/>
          <p:cNvSpPr txBox="1">
            <a:spLocks noChangeArrowheads="1"/>
          </p:cNvSpPr>
          <p:nvPr/>
        </p:nvSpPr>
        <p:spPr bwMode="auto">
          <a:xfrm>
            <a:off x="0" y="6488113"/>
            <a:ext cx="7643813" cy="400050"/>
          </a:xfrm>
          <a:prstGeom prst="rect">
            <a:avLst/>
          </a:prstGeom>
          <a:noFill/>
          <a:ln w="9525">
            <a:noFill/>
            <a:miter lim="800000"/>
            <a:headEnd/>
            <a:tailEnd/>
          </a:ln>
        </p:spPr>
        <p:txBody>
          <a:bodyPr>
            <a:spAutoFit/>
          </a:bodyPr>
          <a:lstStyle/>
          <a:p>
            <a:r>
              <a:rPr lang="en-GB" sz="2000">
                <a:latin typeface="Book Antiqua" pitchFamily="18" charset="0"/>
              </a:rPr>
              <a:t>L. O. All students will know what ‘persuade’ means.</a:t>
            </a:r>
            <a:endParaRPr lang="en-US" sz="2000">
              <a:latin typeface="Book Antiqua" pitchFamily="18"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70" decel="100000"/>
                                        <p:tgtEl>
                                          <p:spTgt spid="3">
                                            <p:txEl>
                                              <p:pRg st="1" end="1"/>
                                            </p:txEl>
                                          </p:spTgt>
                                        </p:tgtEl>
                                      </p:cBhvr>
                                    </p:animEffect>
                                    <p:animScale>
                                      <p:cBhvr>
                                        <p:cTn id="8" dur="770" decel="100000"/>
                                        <p:tgtEl>
                                          <p:spTgt spid="3">
                                            <p:txEl>
                                              <p:pRg st="1" end="1"/>
                                            </p:txEl>
                                          </p:spTgt>
                                        </p:tgtEl>
                                      </p:cBhvr>
                                      <p:from x="10000" y="10000"/>
                                      <p:to x="200000" y="450000"/>
                                    </p:animScale>
                                    <p:animScale>
                                      <p:cBhvr>
                                        <p:cTn id="9" dur="1230" accel="100000" fill="hold">
                                          <p:stCondLst>
                                            <p:cond delay="770"/>
                                          </p:stCondLst>
                                        </p:cTn>
                                        <p:tgtEl>
                                          <p:spTgt spid="3">
                                            <p:txEl>
                                              <p:pRg st="1" end="1"/>
                                            </p:txEl>
                                          </p:spTgt>
                                        </p:tgtEl>
                                      </p:cBhvr>
                                      <p:from x="200000" y="450000"/>
                                      <p:to x="100000" y="100000"/>
                                    </p:animScale>
                                    <p:set>
                                      <p:cBhvr>
                                        <p:cTn id="10" dur="770" fill="hold"/>
                                        <p:tgtEl>
                                          <p:spTgt spid="3">
                                            <p:txEl>
                                              <p:pRg st="1" end="1"/>
                                            </p:txEl>
                                          </p:spTgt>
                                        </p:tgtEl>
                                        <p:attrNameLst>
                                          <p:attrName>ppt_x</p:attrName>
                                        </p:attrNameLst>
                                      </p:cBhvr>
                                      <p:to>
                                        <p:strVal val="(0.5)"/>
                                      </p:to>
                                    </p:set>
                                    <p:anim from="(0.5)" to="(#ppt_x)" calcmode="lin" valueType="num">
                                      <p:cBhvr>
                                        <p:cTn id="11" dur="1230" accel="100000" fill="hold">
                                          <p:stCondLst>
                                            <p:cond delay="770"/>
                                          </p:stCondLst>
                                        </p:cTn>
                                        <p:tgtEl>
                                          <p:spTgt spid="3">
                                            <p:txEl>
                                              <p:pRg st="1" end="1"/>
                                            </p:txEl>
                                          </p:spTgt>
                                        </p:tgtEl>
                                        <p:attrNameLst>
                                          <p:attrName>ppt_x</p:attrName>
                                        </p:attrNameLst>
                                      </p:cBhvr>
                                    </p:anim>
                                    <p:set>
                                      <p:cBhvr>
                                        <p:cTn id="12" dur="770" fill="hold"/>
                                        <p:tgtEl>
                                          <p:spTgt spid="3">
                                            <p:txEl>
                                              <p:pRg st="1" end="1"/>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1" end="1"/>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70" decel="100000"/>
                                        <p:tgtEl>
                                          <p:spTgt spid="3">
                                            <p:txEl>
                                              <p:pRg st="2" end="2"/>
                                            </p:txEl>
                                          </p:spTgt>
                                        </p:tgtEl>
                                      </p:cBhvr>
                                    </p:animEffect>
                                    <p:animScale>
                                      <p:cBhvr>
                                        <p:cTn id="17" dur="770" decel="100000"/>
                                        <p:tgtEl>
                                          <p:spTgt spid="3">
                                            <p:txEl>
                                              <p:pRg st="2" end="2"/>
                                            </p:txEl>
                                          </p:spTgt>
                                        </p:tgtEl>
                                      </p:cBhvr>
                                      <p:from x="10000" y="10000"/>
                                      <p:to x="200000" y="450000"/>
                                    </p:animScale>
                                    <p:animScale>
                                      <p:cBhvr>
                                        <p:cTn id="18" dur="1230" accel="100000" fill="hold">
                                          <p:stCondLst>
                                            <p:cond delay="770"/>
                                          </p:stCondLst>
                                        </p:cTn>
                                        <p:tgtEl>
                                          <p:spTgt spid="3">
                                            <p:txEl>
                                              <p:pRg st="2" end="2"/>
                                            </p:txEl>
                                          </p:spTgt>
                                        </p:tgtEl>
                                      </p:cBhvr>
                                      <p:from x="200000" y="450000"/>
                                      <p:to x="100000" y="100000"/>
                                    </p:animScale>
                                    <p:set>
                                      <p:cBhvr>
                                        <p:cTn id="19" dur="770" fill="hold"/>
                                        <p:tgtEl>
                                          <p:spTgt spid="3">
                                            <p:txEl>
                                              <p:pRg st="2" end="2"/>
                                            </p:txEl>
                                          </p:spTgt>
                                        </p:tgtEl>
                                        <p:attrNameLst>
                                          <p:attrName>ppt_x</p:attrName>
                                        </p:attrNameLst>
                                      </p:cBhvr>
                                      <p:to>
                                        <p:strVal val="(0.5)"/>
                                      </p:to>
                                    </p:set>
                                    <p:anim from="(0.5)" to="(#ppt_x)" calcmode="lin" valueType="num">
                                      <p:cBhvr>
                                        <p:cTn id="20" dur="1230" accel="100000" fill="hold">
                                          <p:stCondLst>
                                            <p:cond delay="770"/>
                                          </p:stCondLst>
                                        </p:cTn>
                                        <p:tgtEl>
                                          <p:spTgt spid="3">
                                            <p:txEl>
                                              <p:pRg st="2" end="2"/>
                                            </p:txEl>
                                          </p:spTgt>
                                        </p:tgtEl>
                                        <p:attrNameLst>
                                          <p:attrName>ppt_x</p:attrName>
                                        </p:attrNameLst>
                                      </p:cBhvr>
                                    </p:anim>
                                    <p:set>
                                      <p:cBhvr>
                                        <p:cTn id="21" dur="770" fill="hold"/>
                                        <p:tgtEl>
                                          <p:spTgt spid="3">
                                            <p:txEl>
                                              <p:pRg st="2" end="2"/>
                                            </p:txEl>
                                          </p:spTgt>
                                        </p:tgtEl>
                                        <p:attrNameLst>
                                          <p:attrName>ppt_y</p:attrName>
                                        </p:attrNameLst>
                                      </p:cBhvr>
                                      <p:to>
                                        <p:strVal val="(#ppt_y+0.4)"/>
                                      </p:to>
                                    </p:set>
                                    <p:anim from="(#ppt_y+0.4)" to="(#ppt_y)" calcmode="lin" valueType="num">
                                      <p:cBhvr>
                                        <p:cTn id="22" dur="1230" accel="100000" fill="hold">
                                          <p:stCondLst>
                                            <p:cond delay="770"/>
                                          </p:stCondLst>
                                        </p:cTn>
                                        <p:tgtEl>
                                          <p:spTgt spid="3">
                                            <p:txEl>
                                              <p:pRg st="2" end="2"/>
                                            </p:txEl>
                                          </p:spTgt>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770" decel="100000"/>
                                        <p:tgtEl>
                                          <p:spTgt spid="3">
                                            <p:txEl>
                                              <p:pRg st="3" end="3"/>
                                            </p:txEl>
                                          </p:spTgt>
                                        </p:tgtEl>
                                      </p:cBhvr>
                                    </p:animEffect>
                                    <p:animScale>
                                      <p:cBhvr>
                                        <p:cTn id="26" dur="770" decel="100000"/>
                                        <p:tgtEl>
                                          <p:spTgt spid="3">
                                            <p:txEl>
                                              <p:pRg st="3" end="3"/>
                                            </p:txEl>
                                          </p:spTgt>
                                        </p:tgtEl>
                                      </p:cBhvr>
                                      <p:from x="10000" y="10000"/>
                                      <p:to x="200000" y="450000"/>
                                    </p:animScale>
                                    <p:animScale>
                                      <p:cBhvr>
                                        <p:cTn id="27" dur="1230" accel="100000" fill="hold">
                                          <p:stCondLst>
                                            <p:cond delay="770"/>
                                          </p:stCondLst>
                                        </p:cTn>
                                        <p:tgtEl>
                                          <p:spTgt spid="3">
                                            <p:txEl>
                                              <p:pRg st="3" end="3"/>
                                            </p:txEl>
                                          </p:spTgt>
                                        </p:tgtEl>
                                      </p:cBhvr>
                                      <p:from x="200000" y="450000"/>
                                      <p:to x="100000" y="100000"/>
                                    </p:animScale>
                                    <p:set>
                                      <p:cBhvr>
                                        <p:cTn id="28" dur="770" fill="hold"/>
                                        <p:tgtEl>
                                          <p:spTgt spid="3">
                                            <p:txEl>
                                              <p:pRg st="3" end="3"/>
                                            </p:txEl>
                                          </p:spTgt>
                                        </p:tgtEl>
                                        <p:attrNameLst>
                                          <p:attrName>ppt_x</p:attrName>
                                        </p:attrNameLst>
                                      </p:cBhvr>
                                      <p:to>
                                        <p:strVal val="(0.5)"/>
                                      </p:to>
                                    </p:set>
                                    <p:anim from="(0.5)" to="(#ppt_x)" calcmode="lin" valueType="num">
                                      <p:cBhvr>
                                        <p:cTn id="29" dur="1230" accel="100000" fill="hold">
                                          <p:stCondLst>
                                            <p:cond delay="770"/>
                                          </p:stCondLst>
                                        </p:cTn>
                                        <p:tgtEl>
                                          <p:spTgt spid="3">
                                            <p:txEl>
                                              <p:pRg st="3" end="3"/>
                                            </p:txEl>
                                          </p:spTgt>
                                        </p:tgtEl>
                                        <p:attrNameLst>
                                          <p:attrName>ppt_x</p:attrName>
                                        </p:attrNameLst>
                                      </p:cBhvr>
                                    </p:anim>
                                    <p:set>
                                      <p:cBhvr>
                                        <p:cTn id="30" dur="770" fill="hold"/>
                                        <p:tgtEl>
                                          <p:spTgt spid="3">
                                            <p:txEl>
                                              <p:pRg st="3" end="3"/>
                                            </p:txEl>
                                          </p:spTgt>
                                        </p:tgtEl>
                                        <p:attrNameLst>
                                          <p:attrName>ppt_y</p:attrName>
                                        </p:attrNameLst>
                                      </p:cBhvr>
                                      <p:to>
                                        <p:strVal val="(#ppt_y+0.4)"/>
                                      </p:to>
                                    </p:set>
                                    <p:anim from="(#ppt_y+0.4)" to="(#ppt_y)" calcmode="lin" valueType="num">
                                      <p:cBhvr>
                                        <p:cTn id="31" dur="1230" accel="100000" fill="hold">
                                          <p:stCondLst>
                                            <p:cond delay="770"/>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p:cNvSpPr>
            <a:spLocks noGrp="1"/>
          </p:cNvSpPr>
          <p:nvPr>
            <p:ph type="title"/>
          </p:nvPr>
        </p:nvSpPr>
        <p:spPr>
          <a:xfrm>
            <a:off x="500063" y="214313"/>
            <a:ext cx="8229600" cy="1143000"/>
          </a:xfrm>
        </p:spPr>
        <p:txBody>
          <a:bodyPr/>
          <a:lstStyle/>
          <a:p>
            <a:pPr eaLnBrk="1" hangingPunct="1"/>
            <a:r>
              <a:rPr lang="en-GB" smtClean="0"/>
              <a:t>Connector</a:t>
            </a:r>
            <a:endParaRPr lang="en-US" smtClean="0"/>
          </a:p>
        </p:txBody>
      </p:sp>
      <p:sp>
        <p:nvSpPr>
          <p:cNvPr id="3" name="Content Placeholder 2"/>
          <p:cNvSpPr>
            <a:spLocks noGrp="1"/>
          </p:cNvSpPr>
          <p:nvPr>
            <p:ph idx="1"/>
          </p:nvPr>
        </p:nvSpPr>
        <p:spPr>
          <a:xfrm>
            <a:off x="0" y="1071563"/>
            <a:ext cx="9144000" cy="4525962"/>
          </a:xfrm>
        </p:spPr>
        <p:txBody>
          <a:bodyPr>
            <a:normAutofit/>
          </a:bodyPr>
          <a:lstStyle/>
          <a:p>
            <a:pPr marL="274320" indent="-274320" eaLnBrk="1" fontAlgn="auto" hangingPunct="1">
              <a:spcAft>
                <a:spcPts val="0"/>
              </a:spcAft>
              <a:buClr>
                <a:schemeClr val="accent3"/>
              </a:buClr>
              <a:buFont typeface="Wingdings 2"/>
              <a:buChar char=""/>
              <a:defRPr/>
            </a:pPr>
            <a:r>
              <a:rPr lang="en-GB" dirty="0" smtClean="0"/>
              <a:t>In pairs, you have one minute to:</a:t>
            </a:r>
          </a:p>
          <a:p>
            <a:pPr marL="274320" indent="-274320" eaLnBrk="1" fontAlgn="auto" hangingPunct="1">
              <a:spcAft>
                <a:spcPts val="0"/>
              </a:spcAft>
              <a:buClr>
                <a:schemeClr val="accent3"/>
              </a:buClr>
              <a:buFont typeface="Wingdings 2"/>
              <a:buChar char=""/>
              <a:defRPr/>
            </a:pPr>
            <a:endParaRPr lang="en-GB" dirty="0"/>
          </a:p>
          <a:p>
            <a:pPr marL="514350" indent="-514350" eaLnBrk="1" fontAlgn="auto" hangingPunct="1">
              <a:spcAft>
                <a:spcPts val="0"/>
              </a:spcAft>
              <a:buClr>
                <a:schemeClr val="accent3"/>
              </a:buClr>
              <a:buFont typeface="Wingdings 2"/>
              <a:buAutoNum type="alphaUcParenR"/>
              <a:defRPr/>
            </a:pPr>
            <a:r>
              <a:rPr lang="en-GB" dirty="0" smtClean="0"/>
              <a:t>Persuade your partner that McDonald’s is better than Burger King;</a:t>
            </a:r>
          </a:p>
          <a:p>
            <a:pPr marL="514350" indent="-514350" eaLnBrk="1" fontAlgn="auto" hangingPunct="1">
              <a:spcAft>
                <a:spcPts val="0"/>
              </a:spcAft>
              <a:buClr>
                <a:schemeClr val="accent3"/>
              </a:buClr>
              <a:buFont typeface="Wingdings 2"/>
              <a:buAutoNum type="alphaUcParenR"/>
              <a:defRPr/>
            </a:pPr>
            <a:r>
              <a:rPr lang="en-GB" dirty="0" smtClean="0"/>
              <a:t>Persuade your partner that revising for your English exam is a good idea.</a:t>
            </a:r>
            <a:endParaRPr lang="en-US" dirty="0"/>
          </a:p>
        </p:txBody>
      </p:sp>
      <p:sp>
        <p:nvSpPr>
          <p:cNvPr id="76803" name="TextBox 3"/>
          <p:cNvSpPr txBox="1">
            <a:spLocks noChangeArrowheads="1"/>
          </p:cNvSpPr>
          <p:nvPr/>
        </p:nvSpPr>
        <p:spPr bwMode="auto">
          <a:xfrm>
            <a:off x="0" y="0"/>
            <a:ext cx="9144000" cy="708025"/>
          </a:xfrm>
          <a:prstGeom prst="rect">
            <a:avLst/>
          </a:prstGeom>
          <a:noFill/>
          <a:ln w="9525">
            <a:noFill/>
            <a:miter lim="800000"/>
            <a:headEnd/>
            <a:tailEnd/>
          </a:ln>
        </p:spPr>
        <p:txBody>
          <a:bodyPr>
            <a:spAutoFit/>
          </a:bodyPr>
          <a:lstStyle/>
          <a:p>
            <a:r>
              <a:rPr lang="en-GB" sz="2000">
                <a:solidFill>
                  <a:srgbClr val="FF0000"/>
                </a:solidFill>
                <a:latin typeface="Constantia" pitchFamily="18" charset="0"/>
              </a:rPr>
              <a:t>Objective: </a:t>
            </a:r>
            <a:r>
              <a:rPr lang="en-GB" sz="2000">
                <a:latin typeface="Constantia" pitchFamily="18" charset="0"/>
              </a:rPr>
              <a:t>To understand and know how to use some techniques for writing to persuade.</a:t>
            </a:r>
            <a:endParaRPr lang="en-US" sz="2000">
              <a:latin typeface="Constantia" pitchFamily="18" charset="0"/>
            </a:endParaRPr>
          </a:p>
        </p:txBody>
      </p:sp>
      <p:sp>
        <p:nvSpPr>
          <p:cNvPr id="76804" name="TextBox 4"/>
          <p:cNvSpPr txBox="1">
            <a:spLocks noChangeArrowheads="1"/>
          </p:cNvSpPr>
          <p:nvPr/>
        </p:nvSpPr>
        <p:spPr bwMode="auto">
          <a:xfrm>
            <a:off x="5214938" y="6534150"/>
            <a:ext cx="3929062" cy="647700"/>
          </a:xfrm>
          <a:prstGeom prst="rect">
            <a:avLst/>
          </a:prstGeom>
          <a:noFill/>
          <a:ln w="9525">
            <a:noFill/>
            <a:miter lim="800000"/>
            <a:headEnd/>
            <a:tailEnd/>
          </a:ln>
        </p:spPr>
        <p:txBody>
          <a:bodyPr>
            <a:spAutoFit/>
          </a:bodyPr>
          <a:lstStyle/>
          <a:p>
            <a:r>
              <a:rPr lang="en-US">
                <a:latin typeface="Constantia" pitchFamily="18" charset="0"/>
                <a:hlinkClick r:id="rId2"/>
              </a:rPr>
              <a:t>http://www.online-stopwatch.com/</a:t>
            </a:r>
            <a:endParaRPr lang="en-US">
              <a:latin typeface="Constantia" pitchFamily="18" charset="0"/>
            </a:endParaRPr>
          </a:p>
          <a:p>
            <a:endParaRPr lang="en-US">
              <a:latin typeface="Constantia" pitchFamily="18" charset="0"/>
            </a:endParaRPr>
          </a:p>
        </p:txBody>
      </p:sp>
      <p:sp>
        <p:nvSpPr>
          <p:cNvPr id="6" name="Explosion 2 5"/>
          <p:cNvSpPr/>
          <p:nvPr/>
        </p:nvSpPr>
        <p:spPr>
          <a:xfrm>
            <a:off x="-214313" y="4643438"/>
            <a:ext cx="9358313" cy="2214562"/>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6806" name="TextBox 6"/>
          <p:cNvSpPr txBox="1">
            <a:spLocks noChangeArrowheads="1"/>
          </p:cNvSpPr>
          <p:nvPr/>
        </p:nvSpPr>
        <p:spPr bwMode="auto">
          <a:xfrm>
            <a:off x="2071688" y="5214938"/>
            <a:ext cx="4643437" cy="1016000"/>
          </a:xfrm>
          <a:prstGeom prst="rect">
            <a:avLst/>
          </a:prstGeom>
          <a:noFill/>
          <a:ln w="9525">
            <a:noFill/>
            <a:miter lim="800000"/>
            <a:headEnd/>
            <a:tailEnd/>
          </a:ln>
        </p:spPr>
        <p:txBody>
          <a:bodyPr>
            <a:spAutoFit/>
          </a:bodyPr>
          <a:lstStyle/>
          <a:p>
            <a:r>
              <a:rPr lang="en-GB" sz="2000">
                <a:latin typeface="Constantia" pitchFamily="18" charset="0"/>
              </a:rPr>
              <a:t>Review</a:t>
            </a:r>
          </a:p>
          <a:p>
            <a:endParaRPr lang="en-GB" sz="2000">
              <a:latin typeface="Constantia" pitchFamily="18" charset="0"/>
            </a:endParaRPr>
          </a:p>
          <a:p>
            <a:r>
              <a:rPr lang="en-GB" sz="2000">
                <a:latin typeface="Constantia" pitchFamily="18" charset="0"/>
              </a:rPr>
              <a:t>What techniques or strategies did you use?</a:t>
            </a:r>
            <a:endParaRPr lang="en-US" sz="2000">
              <a:latin typeface="Constantia"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GB" dirty="0" smtClean="0">
                <a:solidFill>
                  <a:schemeClr val="tx2">
                    <a:tint val="100000"/>
                    <a:shade val="90000"/>
                    <a:satMod val="250000"/>
                    <a:alpha val="100000"/>
                  </a:schemeClr>
                </a:solidFill>
              </a:rPr>
              <a:t>The Big Picture</a:t>
            </a:r>
            <a:endParaRPr lang="en-US" dirty="0">
              <a:solidFill>
                <a:schemeClr val="tx2">
                  <a:tint val="100000"/>
                  <a:shade val="90000"/>
                  <a:satMod val="250000"/>
                  <a:alpha val="100000"/>
                </a:schemeClr>
              </a:solidFill>
            </a:endParaRPr>
          </a:p>
        </p:txBody>
      </p:sp>
      <p:sp>
        <p:nvSpPr>
          <p:cNvPr id="77826" name="Content Placeholder 2"/>
          <p:cNvSpPr>
            <a:spLocks noGrp="1"/>
          </p:cNvSpPr>
          <p:nvPr>
            <p:ph idx="1"/>
          </p:nvPr>
        </p:nvSpPr>
        <p:spPr/>
        <p:txBody>
          <a:bodyPr/>
          <a:lstStyle/>
          <a:p>
            <a:pPr eaLnBrk="1" hangingPunct="1"/>
            <a:r>
              <a:rPr lang="en-GB" smtClean="0"/>
              <a:t>Learn about some techniques for Writing to Persuade;</a:t>
            </a:r>
          </a:p>
          <a:p>
            <a:pPr eaLnBrk="1" hangingPunct="1"/>
            <a:r>
              <a:rPr lang="en-GB" smtClean="0"/>
              <a:t>Practise a past exam paper.</a:t>
            </a:r>
          </a:p>
          <a:p>
            <a:pPr eaLnBrk="1" hangingPunct="1">
              <a:buFont typeface="Wingdings 2" pitchFamily="18" charset="2"/>
              <a:buNone/>
            </a:pPr>
            <a:endParaRPr lang="en-GB"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pPr eaLnBrk="1" fontAlgn="auto" hangingPunct="1">
              <a:spcAft>
                <a:spcPts val="0"/>
              </a:spcAft>
              <a:defRPr/>
            </a:pPr>
            <a:r>
              <a:rPr lang="en-GB" dirty="0" smtClean="0"/>
              <a:t>Learning Objective</a:t>
            </a:r>
            <a:br>
              <a:rPr lang="en-GB" dirty="0" smtClean="0"/>
            </a:br>
            <a:r>
              <a:rPr lang="en-GB" dirty="0" smtClean="0"/>
              <a:t> </a:t>
            </a:r>
            <a:r>
              <a:rPr lang="en-GB" sz="2200" dirty="0" smtClean="0"/>
              <a:t>To understand and know how to use some techniques for writing to persuade. </a:t>
            </a:r>
            <a:r>
              <a:rPr lang="en-GB" dirty="0" smtClean="0"/>
              <a:t/>
            </a:r>
            <a:br>
              <a:rPr lang="en-GB" dirty="0" smtClean="0"/>
            </a:br>
            <a:endParaRPr lang="en-US" dirty="0"/>
          </a:p>
        </p:txBody>
      </p:sp>
      <p:sp>
        <p:nvSpPr>
          <p:cNvPr id="78850" name="Content Placeholder 2"/>
          <p:cNvSpPr>
            <a:spLocks noGrp="1"/>
          </p:cNvSpPr>
          <p:nvPr>
            <p:ph sz="quarter" idx="1"/>
          </p:nvPr>
        </p:nvSpPr>
        <p:spPr>
          <a:xfrm>
            <a:off x="612775" y="1600200"/>
            <a:ext cx="8153400" cy="4495800"/>
          </a:xfrm>
        </p:spPr>
        <p:txBody>
          <a:bodyPr/>
          <a:lstStyle/>
          <a:p>
            <a:pPr eaLnBrk="1" hangingPunct="1">
              <a:buFont typeface="Wingdings" pitchFamily="2" charset="2"/>
              <a:buNone/>
            </a:pPr>
            <a:r>
              <a:rPr lang="en-GB" smtClean="0"/>
              <a:t>Learning Outcomes:</a:t>
            </a:r>
          </a:p>
          <a:p>
            <a:pPr eaLnBrk="1" hangingPunct="1"/>
            <a:r>
              <a:rPr lang="en-GB" sz="2000" smtClean="0"/>
              <a:t>All students will know what ‘persuade’ means.</a:t>
            </a:r>
            <a:endParaRPr lang="en-US" sz="2000" smtClean="0"/>
          </a:p>
          <a:p>
            <a:pPr eaLnBrk="1" hangingPunct="1"/>
            <a:r>
              <a:rPr lang="en-GB" sz="2000" smtClean="0"/>
              <a:t>All students will know some tips and techniques for Writing to Persuade.</a:t>
            </a:r>
          </a:p>
          <a:p>
            <a:pPr eaLnBrk="1" hangingPunct="1"/>
            <a:r>
              <a:rPr lang="en-GB" sz="2000" smtClean="0"/>
              <a:t>All students will have practised a past exam paper.</a:t>
            </a:r>
          </a:p>
          <a:p>
            <a:pPr eaLnBrk="1" hangingPunct="1"/>
            <a:endParaRPr lang="en-GB" smtClean="0"/>
          </a:p>
          <a:p>
            <a:pPr eaLnBrk="1" hangingPunct="1">
              <a:buFont typeface="Wingdings" pitchFamily="2" charset="2"/>
              <a:buNone/>
            </a:pPr>
            <a:endParaRPr lang="en-GB"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eaLnBrk="1" hangingPunct="1"/>
            <a:r>
              <a:rPr lang="en-GB" sz="2000" smtClean="0"/>
              <a:t>Copy the bubble map (take a whole page)</a:t>
            </a:r>
            <a:endParaRPr lang="en-US" sz="2000" smtClean="0"/>
          </a:p>
        </p:txBody>
      </p:sp>
      <p:sp>
        <p:nvSpPr>
          <p:cNvPr id="5" name="Oval 4"/>
          <p:cNvSpPr/>
          <p:nvPr/>
        </p:nvSpPr>
        <p:spPr>
          <a:xfrm>
            <a:off x="1928813" y="2571750"/>
            <a:ext cx="5143500" cy="2928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9875" name="TextBox 5"/>
          <p:cNvSpPr txBox="1">
            <a:spLocks noChangeArrowheads="1"/>
          </p:cNvSpPr>
          <p:nvPr/>
        </p:nvSpPr>
        <p:spPr bwMode="auto">
          <a:xfrm>
            <a:off x="2714625" y="3357563"/>
            <a:ext cx="3929063" cy="954087"/>
          </a:xfrm>
          <a:prstGeom prst="rect">
            <a:avLst/>
          </a:prstGeom>
          <a:noFill/>
          <a:ln w="9525">
            <a:noFill/>
            <a:miter lim="800000"/>
            <a:headEnd/>
            <a:tailEnd/>
          </a:ln>
        </p:spPr>
        <p:txBody>
          <a:bodyPr>
            <a:spAutoFit/>
          </a:bodyPr>
          <a:lstStyle/>
          <a:p>
            <a:r>
              <a:rPr lang="en-GB" sz="2800">
                <a:latin typeface="Calibri" pitchFamily="34" charset="0"/>
              </a:rPr>
              <a:t>Tips and Techniques for Writing To Persuade.</a:t>
            </a:r>
            <a:endParaRPr lang="en-US" sz="2800">
              <a:latin typeface="Calibri"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214563" y="2286000"/>
            <a:ext cx="4286250" cy="19288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0898" name="TextBox 5"/>
          <p:cNvSpPr txBox="1">
            <a:spLocks noChangeArrowheads="1"/>
          </p:cNvSpPr>
          <p:nvPr/>
        </p:nvSpPr>
        <p:spPr bwMode="auto">
          <a:xfrm>
            <a:off x="2571750" y="2714625"/>
            <a:ext cx="3929063" cy="954088"/>
          </a:xfrm>
          <a:prstGeom prst="rect">
            <a:avLst/>
          </a:prstGeom>
          <a:noFill/>
          <a:ln w="9525">
            <a:noFill/>
            <a:miter lim="800000"/>
            <a:headEnd/>
            <a:tailEnd/>
          </a:ln>
        </p:spPr>
        <p:txBody>
          <a:bodyPr>
            <a:spAutoFit/>
          </a:bodyPr>
          <a:lstStyle/>
          <a:p>
            <a:r>
              <a:rPr lang="en-GB" sz="2800">
                <a:latin typeface="Calibri" pitchFamily="34" charset="0"/>
              </a:rPr>
              <a:t>Tips and Techniques for Writing To Persuade.</a:t>
            </a:r>
            <a:endParaRPr lang="en-US" sz="2800">
              <a:latin typeface="Calibri" pitchFamily="34" charset="0"/>
            </a:endParaRPr>
          </a:p>
        </p:txBody>
      </p:sp>
      <p:sp>
        <p:nvSpPr>
          <p:cNvPr id="8" name="Rectangle 7"/>
          <p:cNvSpPr>
            <a:spLocks noChangeArrowheads="1"/>
          </p:cNvSpPr>
          <p:nvPr/>
        </p:nvSpPr>
        <p:spPr bwMode="auto">
          <a:xfrm>
            <a:off x="4286250" y="642938"/>
            <a:ext cx="4857750" cy="1016000"/>
          </a:xfrm>
          <a:prstGeom prst="rect">
            <a:avLst/>
          </a:prstGeom>
          <a:noFill/>
          <a:ln w="9525">
            <a:noFill/>
            <a:miter lim="800000"/>
            <a:headEnd/>
            <a:tailEnd/>
          </a:ln>
        </p:spPr>
        <p:txBody>
          <a:bodyPr>
            <a:spAutoFit/>
          </a:bodyPr>
          <a:lstStyle/>
          <a:p>
            <a:r>
              <a:rPr lang="en-US" sz="2000">
                <a:latin typeface="Calibri" pitchFamily="34" charset="0"/>
              </a:rPr>
              <a:t>An anecdote - this is a short story taken from your past experience to help make what you say more convincing.</a:t>
            </a:r>
          </a:p>
        </p:txBody>
      </p:sp>
      <p:cxnSp>
        <p:nvCxnSpPr>
          <p:cNvPr id="10" name="Straight Arrow Connector 9"/>
          <p:cNvCxnSpPr/>
          <p:nvPr/>
        </p:nvCxnSpPr>
        <p:spPr>
          <a:xfrm rot="5400000" flipH="1" flipV="1">
            <a:off x="4750594" y="1750219"/>
            <a:ext cx="642937"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4000500" y="4786313"/>
            <a:ext cx="4786313" cy="400050"/>
          </a:xfrm>
          <a:prstGeom prst="rect">
            <a:avLst/>
          </a:prstGeom>
          <a:noFill/>
          <a:ln w="9525">
            <a:noFill/>
            <a:miter lim="800000"/>
            <a:headEnd/>
            <a:tailEnd/>
          </a:ln>
        </p:spPr>
        <p:txBody>
          <a:bodyPr>
            <a:spAutoFit/>
          </a:bodyPr>
          <a:lstStyle/>
          <a:p>
            <a:r>
              <a:rPr lang="en-GB" sz="2000">
                <a:latin typeface="Calibri" pitchFamily="34" charset="0"/>
              </a:rPr>
              <a:t>Write as though all points-of-view are equal</a:t>
            </a:r>
            <a:endParaRPr lang="en-US" sz="2000">
              <a:latin typeface="Calibri" pitchFamily="34" charset="0"/>
            </a:endParaRPr>
          </a:p>
        </p:txBody>
      </p:sp>
      <p:sp>
        <p:nvSpPr>
          <p:cNvPr id="12" name="Rectangle 11"/>
          <p:cNvSpPr>
            <a:spLocks noChangeArrowheads="1"/>
          </p:cNvSpPr>
          <p:nvPr/>
        </p:nvSpPr>
        <p:spPr bwMode="auto">
          <a:xfrm>
            <a:off x="1143000" y="4929188"/>
            <a:ext cx="2713038" cy="400050"/>
          </a:xfrm>
          <a:prstGeom prst="rect">
            <a:avLst/>
          </a:prstGeom>
          <a:noFill/>
          <a:ln w="9525">
            <a:noFill/>
            <a:miter lim="800000"/>
            <a:headEnd/>
            <a:tailEnd/>
          </a:ln>
        </p:spPr>
        <p:txBody>
          <a:bodyPr wrap="none">
            <a:spAutoFit/>
          </a:bodyPr>
          <a:lstStyle/>
          <a:p>
            <a:r>
              <a:rPr lang="en-GB" sz="2000">
                <a:latin typeface="Calibri" pitchFamily="34" charset="0"/>
              </a:rPr>
              <a:t>One-sided point-of-view</a:t>
            </a:r>
          </a:p>
        </p:txBody>
      </p:sp>
      <p:cxnSp>
        <p:nvCxnSpPr>
          <p:cNvPr id="14" name="Straight Arrow Connector 13"/>
          <p:cNvCxnSpPr/>
          <p:nvPr/>
        </p:nvCxnSpPr>
        <p:spPr>
          <a:xfrm flipV="1">
            <a:off x="6072188" y="2214563"/>
            <a:ext cx="500062"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a:spLocks noChangeArrowheads="1"/>
          </p:cNvSpPr>
          <p:nvPr/>
        </p:nvSpPr>
        <p:spPr bwMode="auto">
          <a:xfrm>
            <a:off x="714375" y="571500"/>
            <a:ext cx="3286125" cy="1323975"/>
          </a:xfrm>
          <a:prstGeom prst="rect">
            <a:avLst/>
          </a:prstGeom>
          <a:noFill/>
          <a:ln w="9525">
            <a:noFill/>
            <a:miter lim="800000"/>
            <a:headEnd/>
            <a:tailEnd/>
          </a:ln>
        </p:spPr>
        <p:txBody>
          <a:bodyPr>
            <a:spAutoFit/>
          </a:bodyPr>
          <a:lstStyle/>
          <a:p>
            <a:r>
              <a:rPr lang="en-GB" sz="2000">
                <a:latin typeface="Calibri" pitchFamily="34" charset="0"/>
              </a:rPr>
              <a:t>Personal and emotional – think about who your audience are and how you can play on their emotions.</a:t>
            </a:r>
          </a:p>
        </p:txBody>
      </p:sp>
      <p:cxnSp>
        <p:nvCxnSpPr>
          <p:cNvPr id="18" name="Straight Arrow Connector 17"/>
          <p:cNvCxnSpPr/>
          <p:nvPr/>
        </p:nvCxnSpPr>
        <p:spPr>
          <a:xfrm rot="10800000">
            <a:off x="3286125" y="1857375"/>
            <a:ext cx="571500"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a:spLocks noChangeArrowheads="1"/>
          </p:cNvSpPr>
          <p:nvPr/>
        </p:nvSpPr>
        <p:spPr bwMode="auto">
          <a:xfrm>
            <a:off x="3214688" y="4714875"/>
            <a:ext cx="2500312" cy="1323975"/>
          </a:xfrm>
          <a:prstGeom prst="rect">
            <a:avLst/>
          </a:prstGeom>
          <a:noFill/>
          <a:ln w="9525">
            <a:noFill/>
            <a:miter lim="800000"/>
            <a:headEnd/>
            <a:tailEnd/>
          </a:ln>
        </p:spPr>
        <p:txBody>
          <a:bodyPr>
            <a:spAutoFit/>
          </a:bodyPr>
          <a:lstStyle/>
          <a:p>
            <a:r>
              <a:rPr lang="en-GB" sz="2000">
                <a:latin typeface="Calibri" pitchFamily="34" charset="0"/>
              </a:rPr>
              <a:t>Hyperbole – an over-exaggeration e.g. </a:t>
            </a:r>
            <a:r>
              <a:rPr lang="en-US" sz="2000">
                <a:latin typeface="Calibri" pitchFamily="34" charset="0"/>
              </a:rPr>
              <a:t>"The end of the world is nigh...!“</a:t>
            </a:r>
          </a:p>
        </p:txBody>
      </p:sp>
      <p:cxnSp>
        <p:nvCxnSpPr>
          <p:cNvPr id="22" name="Straight Arrow Connector 21"/>
          <p:cNvCxnSpPr>
            <a:stCxn id="5" idx="5"/>
          </p:cNvCxnSpPr>
          <p:nvPr/>
        </p:nvCxnSpPr>
        <p:spPr>
          <a:xfrm rot="5400000" flipH="1" flipV="1">
            <a:off x="6078538" y="3509962"/>
            <a:ext cx="217488" cy="6270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a:spLocks noChangeArrowheads="1"/>
          </p:cNvSpPr>
          <p:nvPr/>
        </p:nvSpPr>
        <p:spPr bwMode="auto">
          <a:xfrm>
            <a:off x="142875" y="5357813"/>
            <a:ext cx="3071813" cy="708025"/>
          </a:xfrm>
          <a:prstGeom prst="rect">
            <a:avLst/>
          </a:prstGeom>
          <a:noFill/>
          <a:ln w="9525">
            <a:noFill/>
            <a:miter lim="800000"/>
            <a:headEnd/>
            <a:tailEnd/>
          </a:ln>
        </p:spPr>
        <p:txBody>
          <a:bodyPr>
            <a:spAutoFit/>
          </a:bodyPr>
          <a:lstStyle/>
          <a:p>
            <a:r>
              <a:rPr lang="en-GB" sz="2000">
                <a:latin typeface="Calibri" pitchFamily="34" charset="0"/>
              </a:rPr>
              <a:t>Only tell the truth / facts that you know to be true.</a:t>
            </a:r>
            <a:endParaRPr lang="en-US" sz="2000">
              <a:latin typeface="Calibri" pitchFamily="34" charset="0"/>
            </a:endParaRPr>
          </a:p>
        </p:txBody>
      </p:sp>
      <p:sp>
        <p:nvSpPr>
          <p:cNvPr id="24" name="Rectangle 23"/>
          <p:cNvSpPr>
            <a:spLocks noChangeArrowheads="1"/>
          </p:cNvSpPr>
          <p:nvPr/>
        </p:nvSpPr>
        <p:spPr bwMode="auto">
          <a:xfrm>
            <a:off x="5929313" y="4714875"/>
            <a:ext cx="2571750" cy="1323975"/>
          </a:xfrm>
          <a:prstGeom prst="rect">
            <a:avLst/>
          </a:prstGeom>
          <a:noFill/>
          <a:ln w="9525">
            <a:noFill/>
            <a:miter lim="800000"/>
            <a:headEnd/>
            <a:tailEnd/>
          </a:ln>
        </p:spPr>
        <p:txBody>
          <a:bodyPr>
            <a:spAutoFit/>
          </a:bodyPr>
          <a:lstStyle/>
          <a:p>
            <a:r>
              <a:rPr lang="en-GB" sz="2000">
                <a:latin typeface="Calibri" pitchFamily="34" charset="0"/>
              </a:rPr>
              <a:t>Support what you say with examples and statistics (that you’ve just made-up)</a:t>
            </a:r>
          </a:p>
        </p:txBody>
      </p:sp>
      <p:cxnSp>
        <p:nvCxnSpPr>
          <p:cNvPr id="26" name="Straight Arrow Connector 25"/>
          <p:cNvCxnSpPr>
            <a:stCxn id="5" idx="1"/>
          </p:cNvCxnSpPr>
          <p:nvPr/>
        </p:nvCxnSpPr>
        <p:spPr>
          <a:xfrm rot="16200000" flipH="1" flipV="1">
            <a:off x="2419350" y="2292350"/>
            <a:ext cx="146050" cy="698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a:spLocks noChangeArrowheads="1"/>
          </p:cNvSpPr>
          <p:nvPr/>
        </p:nvSpPr>
        <p:spPr bwMode="auto">
          <a:xfrm>
            <a:off x="1643063" y="4714875"/>
            <a:ext cx="3500437" cy="1016000"/>
          </a:xfrm>
          <a:prstGeom prst="rect">
            <a:avLst/>
          </a:prstGeom>
          <a:noFill/>
          <a:ln w="9525">
            <a:noFill/>
            <a:miter lim="800000"/>
            <a:headEnd/>
            <a:tailEnd/>
          </a:ln>
        </p:spPr>
        <p:txBody>
          <a:bodyPr>
            <a:spAutoFit/>
          </a:bodyPr>
          <a:lstStyle/>
          <a:p>
            <a:r>
              <a:rPr lang="en-US" sz="2000">
                <a:latin typeface="Calibri" pitchFamily="34" charset="0"/>
              </a:rPr>
              <a:t>list of three - "It's not fair, it's not sensible and it's certainly not decent!”</a:t>
            </a:r>
          </a:p>
        </p:txBody>
      </p:sp>
      <p:cxnSp>
        <p:nvCxnSpPr>
          <p:cNvPr id="29" name="Straight Arrow Connector 28"/>
          <p:cNvCxnSpPr/>
          <p:nvPr/>
        </p:nvCxnSpPr>
        <p:spPr>
          <a:xfrm rot="10800000" flipV="1">
            <a:off x="3714750" y="4214813"/>
            <a:ext cx="357188"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5400000">
            <a:off x="1392237" y="5322888"/>
            <a:ext cx="5000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31"/>
          <p:cNvSpPr>
            <a:spLocks noChangeArrowheads="1"/>
          </p:cNvSpPr>
          <p:nvPr/>
        </p:nvSpPr>
        <p:spPr bwMode="auto">
          <a:xfrm>
            <a:off x="142875" y="5572125"/>
            <a:ext cx="4572000" cy="708025"/>
          </a:xfrm>
          <a:prstGeom prst="rect">
            <a:avLst/>
          </a:prstGeom>
          <a:noFill/>
          <a:ln w="9525">
            <a:noFill/>
            <a:miter lim="800000"/>
            <a:headEnd/>
            <a:tailEnd/>
          </a:ln>
        </p:spPr>
        <p:txBody>
          <a:bodyPr>
            <a:spAutoFit/>
          </a:bodyPr>
          <a:lstStyle/>
          <a:p>
            <a:r>
              <a:rPr lang="en-GB" sz="2000">
                <a:latin typeface="Calibri" pitchFamily="34" charset="0"/>
              </a:rPr>
              <a:t>Repetition - </a:t>
            </a:r>
            <a:r>
              <a:rPr lang="en-US" sz="2000">
                <a:latin typeface="Calibri" pitchFamily="34" charset="0"/>
              </a:rPr>
              <a:t>"It's not good enough, simply not good enough!“</a:t>
            </a:r>
          </a:p>
        </p:txBody>
      </p:sp>
      <p:sp>
        <p:nvSpPr>
          <p:cNvPr id="33" name="Rectangle 32"/>
          <p:cNvSpPr>
            <a:spLocks noChangeArrowheads="1"/>
          </p:cNvSpPr>
          <p:nvPr/>
        </p:nvSpPr>
        <p:spPr bwMode="auto">
          <a:xfrm>
            <a:off x="6357938" y="3929063"/>
            <a:ext cx="2351087" cy="400050"/>
          </a:xfrm>
          <a:prstGeom prst="rect">
            <a:avLst/>
          </a:prstGeom>
          <a:noFill/>
          <a:ln w="9525">
            <a:noFill/>
            <a:miter lim="800000"/>
            <a:headEnd/>
            <a:tailEnd/>
          </a:ln>
        </p:spPr>
        <p:txBody>
          <a:bodyPr wrap="none">
            <a:spAutoFit/>
          </a:bodyPr>
          <a:lstStyle/>
          <a:p>
            <a:r>
              <a:rPr lang="en-GB" sz="2000">
                <a:latin typeface="Calibri" pitchFamily="34" charset="0"/>
              </a:rPr>
              <a:t>Rhetorical Questions</a:t>
            </a:r>
          </a:p>
        </p:txBody>
      </p:sp>
      <p:cxnSp>
        <p:nvCxnSpPr>
          <p:cNvPr id="35" name="Straight Arrow Connector 34"/>
          <p:cNvCxnSpPr/>
          <p:nvPr/>
        </p:nvCxnSpPr>
        <p:spPr>
          <a:xfrm>
            <a:off x="5643563" y="4071938"/>
            <a:ext cx="571500"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6" name="Rectangle 35"/>
          <p:cNvSpPr>
            <a:spLocks noChangeArrowheads="1"/>
          </p:cNvSpPr>
          <p:nvPr/>
        </p:nvSpPr>
        <p:spPr bwMode="auto">
          <a:xfrm>
            <a:off x="4214813" y="4714875"/>
            <a:ext cx="4929187" cy="708025"/>
          </a:xfrm>
          <a:prstGeom prst="rect">
            <a:avLst/>
          </a:prstGeom>
          <a:noFill/>
          <a:ln w="9525">
            <a:noFill/>
            <a:miter lim="800000"/>
            <a:headEnd/>
            <a:tailEnd/>
          </a:ln>
        </p:spPr>
        <p:txBody>
          <a:bodyPr>
            <a:spAutoFit/>
          </a:bodyPr>
          <a:lstStyle/>
          <a:p>
            <a:r>
              <a:rPr lang="en-GB" sz="2000">
                <a:latin typeface="Calibri" pitchFamily="34" charset="0"/>
              </a:rPr>
              <a:t>Think about what you can offer readers to help them change their mind</a:t>
            </a:r>
          </a:p>
        </p:txBody>
      </p:sp>
      <p:cxnSp>
        <p:nvCxnSpPr>
          <p:cNvPr id="38" name="Straight Arrow Connector 37"/>
          <p:cNvCxnSpPr/>
          <p:nvPr/>
        </p:nvCxnSpPr>
        <p:spPr>
          <a:xfrm rot="16200000" flipH="1">
            <a:off x="4786313" y="4214813"/>
            <a:ext cx="428625"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flipV="1">
            <a:off x="5715000" y="5357813"/>
            <a:ext cx="571500" cy="357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a:spLocks noChangeArrowheads="1"/>
          </p:cNvSpPr>
          <p:nvPr/>
        </p:nvSpPr>
        <p:spPr bwMode="auto">
          <a:xfrm>
            <a:off x="4929188" y="5643563"/>
            <a:ext cx="3263900" cy="400050"/>
          </a:xfrm>
          <a:prstGeom prst="rect">
            <a:avLst/>
          </a:prstGeom>
          <a:noFill/>
          <a:ln w="9525">
            <a:noFill/>
            <a:miter lim="800000"/>
            <a:headEnd/>
            <a:tailEnd/>
          </a:ln>
        </p:spPr>
        <p:txBody>
          <a:bodyPr>
            <a:spAutoFit/>
          </a:bodyPr>
          <a:lstStyle/>
          <a:p>
            <a:r>
              <a:rPr lang="en-GB" sz="2000">
                <a:latin typeface="Calibri" pitchFamily="34" charset="0"/>
              </a:rPr>
              <a:t>Emotional blackmail / bribery</a:t>
            </a:r>
          </a:p>
        </p:txBody>
      </p:sp>
      <p:sp>
        <p:nvSpPr>
          <p:cNvPr id="80921" name="TextBox 42"/>
          <p:cNvSpPr txBox="1">
            <a:spLocks noChangeArrowheads="1"/>
          </p:cNvSpPr>
          <p:nvPr/>
        </p:nvSpPr>
        <p:spPr bwMode="auto">
          <a:xfrm>
            <a:off x="0" y="0"/>
            <a:ext cx="9144000" cy="708025"/>
          </a:xfrm>
          <a:prstGeom prst="rect">
            <a:avLst/>
          </a:prstGeom>
          <a:noFill/>
          <a:ln w="9525">
            <a:noFill/>
            <a:miter lim="800000"/>
            <a:headEnd/>
            <a:tailEnd/>
          </a:ln>
        </p:spPr>
        <p:txBody>
          <a:bodyPr>
            <a:spAutoFit/>
          </a:bodyPr>
          <a:lstStyle/>
          <a:p>
            <a:r>
              <a:rPr lang="en-GB" sz="2000">
                <a:solidFill>
                  <a:srgbClr val="FF0000"/>
                </a:solidFill>
                <a:latin typeface="Calibri" pitchFamily="34" charset="0"/>
              </a:rPr>
              <a:t>Objective: </a:t>
            </a:r>
            <a:r>
              <a:rPr lang="en-GB" sz="2000">
                <a:latin typeface="Calibri" pitchFamily="34" charset="0"/>
              </a:rPr>
              <a:t>To understand and know how to use some techniques for writing to persuade.</a:t>
            </a:r>
            <a:endParaRPr lang="en-US" sz="2000">
              <a:latin typeface="Calibri" pitchFamily="34" charset="0"/>
            </a:endParaRPr>
          </a:p>
        </p:txBody>
      </p:sp>
      <p:sp>
        <p:nvSpPr>
          <p:cNvPr id="80922" name="TextBox 43"/>
          <p:cNvSpPr txBox="1">
            <a:spLocks noChangeArrowheads="1"/>
          </p:cNvSpPr>
          <p:nvPr/>
        </p:nvSpPr>
        <p:spPr bwMode="auto">
          <a:xfrm>
            <a:off x="0" y="6488113"/>
            <a:ext cx="8001000" cy="369887"/>
          </a:xfrm>
          <a:prstGeom prst="rect">
            <a:avLst/>
          </a:prstGeom>
          <a:noFill/>
          <a:ln w="9525">
            <a:noFill/>
            <a:miter lim="800000"/>
            <a:headEnd/>
            <a:tailEnd/>
          </a:ln>
        </p:spPr>
        <p:txBody>
          <a:bodyPr>
            <a:spAutoFit/>
          </a:bodyPr>
          <a:lstStyle/>
          <a:p>
            <a:r>
              <a:rPr lang="en-GB">
                <a:latin typeface="Calibri" pitchFamily="34" charset="0"/>
              </a:rPr>
              <a:t>L. O. All students will know some tips and techniques for Writing to Persuade.</a:t>
            </a:r>
            <a:endParaRPr lang="en-US">
              <a:latin typeface="Calibri" pitchFamily="34" charset="0"/>
            </a:endParaRPr>
          </a:p>
        </p:txBody>
      </p:sp>
      <p:sp>
        <p:nvSpPr>
          <p:cNvPr id="45" name="Explosion 2 44"/>
          <p:cNvSpPr/>
          <p:nvPr/>
        </p:nvSpPr>
        <p:spPr>
          <a:xfrm>
            <a:off x="-1285875" y="-1857375"/>
            <a:ext cx="12715875" cy="8929688"/>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TextBox 45"/>
          <p:cNvSpPr txBox="1">
            <a:spLocks noChangeArrowheads="1"/>
          </p:cNvSpPr>
          <p:nvPr/>
        </p:nvSpPr>
        <p:spPr bwMode="auto">
          <a:xfrm>
            <a:off x="1214438" y="1500188"/>
            <a:ext cx="6429375" cy="4524375"/>
          </a:xfrm>
          <a:prstGeom prst="rect">
            <a:avLst/>
          </a:prstGeom>
          <a:noFill/>
          <a:ln w="9525">
            <a:noFill/>
            <a:miter lim="800000"/>
            <a:headEnd/>
            <a:tailEnd/>
          </a:ln>
        </p:spPr>
        <p:txBody>
          <a:bodyPr>
            <a:spAutoFit/>
          </a:bodyPr>
          <a:lstStyle/>
          <a:p>
            <a:r>
              <a:rPr lang="en-GB" sz="3600">
                <a:latin typeface="Calibri" pitchFamily="34" charset="0"/>
              </a:rPr>
              <a:t>Review</a:t>
            </a:r>
          </a:p>
          <a:p>
            <a:endParaRPr lang="en-GB" sz="3600">
              <a:latin typeface="Calibri" pitchFamily="34" charset="0"/>
            </a:endParaRPr>
          </a:p>
          <a:p>
            <a:r>
              <a:rPr lang="en-GB" sz="3600">
                <a:latin typeface="Calibri" pitchFamily="34" charset="0"/>
              </a:rPr>
              <a:t>Close your books.</a:t>
            </a:r>
          </a:p>
          <a:p>
            <a:endParaRPr lang="en-GB" sz="3600">
              <a:latin typeface="Calibri" pitchFamily="34" charset="0"/>
            </a:endParaRPr>
          </a:p>
          <a:p>
            <a:r>
              <a:rPr lang="en-GB" sz="3600">
                <a:latin typeface="Calibri" pitchFamily="34" charset="0"/>
              </a:rPr>
              <a:t>Tell me some techniques / tips for writing to persuade.</a:t>
            </a:r>
          </a:p>
          <a:p>
            <a:endParaRPr lang="en-GB" sz="3600">
              <a:latin typeface="Calibri" pitchFamily="34" charset="0"/>
            </a:endParaRPr>
          </a:p>
          <a:p>
            <a:endParaRPr lang="en-US" sz="3600">
              <a:latin typeface="Calibri" pitchFamily="34"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style.rotation</p:attrName>
                                        </p:attrNameLst>
                                      </p:cBhvr>
                                      <p:tavLst>
                                        <p:tav tm="0">
                                          <p:val>
                                            <p:fltVal val="720"/>
                                          </p:val>
                                        </p:tav>
                                        <p:tav tm="100000">
                                          <p:val>
                                            <p:fltVal val="0"/>
                                          </p:val>
                                        </p:tav>
                                      </p:tavLst>
                                    </p:anim>
                                    <p:anim calcmode="lin" valueType="num">
                                      <p:cBhvr>
                                        <p:cTn id="9" dur="2000" fill="hold"/>
                                        <p:tgtEl>
                                          <p:spTgt spid="8"/>
                                        </p:tgtEl>
                                        <p:attrNameLst>
                                          <p:attrName>ppt_h</p:attrName>
                                        </p:attrNameLst>
                                      </p:cBhvr>
                                      <p:tavLst>
                                        <p:tav tm="0">
                                          <p:val>
                                            <p:fltVal val="0"/>
                                          </p:val>
                                        </p:tav>
                                        <p:tav tm="100000">
                                          <p:val>
                                            <p:strVal val="#ppt_h"/>
                                          </p:val>
                                        </p:tav>
                                      </p:tavLst>
                                    </p:anim>
                                    <p:anim calcmode="lin" valueType="num">
                                      <p:cBhvr>
                                        <p:cTn id="10" dur="2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770" decel="100000"/>
                                        <p:tgtEl>
                                          <p:spTgt spid="10"/>
                                        </p:tgtEl>
                                      </p:cBhvr>
                                    </p:animEffect>
                                    <p:animScale>
                                      <p:cBhvr>
                                        <p:cTn id="16" dur="770" decel="100000"/>
                                        <p:tgtEl>
                                          <p:spTgt spid="10"/>
                                        </p:tgtEl>
                                      </p:cBhvr>
                                      <p:from x="10000" y="10000"/>
                                      <p:to x="200000" y="450000"/>
                                    </p:animScale>
                                    <p:animScale>
                                      <p:cBhvr>
                                        <p:cTn id="17" dur="1230" accel="100000" fill="hold">
                                          <p:stCondLst>
                                            <p:cond delay="770"/>
                                          </p:stCondLst>
                                        </p:cTn>
                                        <p:tgtEl>
                                          <p:spTgt spid="10"/>
                                        </p:tgtEl>
                                      </p:cBhvr>
                                      <p:from x="200000" y="450000"/>
                                      <p:to x="100000" y="100000"/>
                                    </p:animScale>
                                    <p:set>
                                      <p:cBhvr>
                                        <p:cTn id="18" dur="770" fill="hold"/>
                                        <p:tgtEl>
                                          <p:spTgt spid="10"/>
                                        </p:tgtEl>
                                        <p:attrNameLst>
                                          <p:attrName>ppt_x</p:attrName>
                                        </p:attrNameLst>
                                      </p:cBhvr>
                                      <p:to>
                                        <p:strVal val="(0.5)"/>
                                      </p:to>
                                    </p:set>
                                    <p:anim from="(0.5)" to="(#ppt_x)" calcmode="lin" valueType="num">
                                      <p:cBhvr>
                                        <p:cTn id="19" dur="1230" accel="100000" fill="hold">
                                          <p:stCondLst>
                                            <p:cond delay="770"/>
                                          </p:stCondLst>
                                        </p:cTn>
                                        <p:tgtEl>
                                          <p:spTgt spid="10"/>
                                        </p:tgtEl>
                                        <p:attrNameLst>
                                          <p:attrName>ppt_x</p:attrName>
                                        </p:attrNameLst>
                                      </p:cBhvr>
                                    </p:anim>
                                    <p:set>
                                      <p:cBhvr>
                                        <p:cTn id="20" dur="770" fill="hold"/>
                                        <p:tgtEl>
                                          <p:spTgt spid="10"/>
                                        </p:tgtEl>
                                        <p:attrNameLst>
                                          <p:attrName>ppt_y</p:attrName>
                                        </p:attrNameLst>
                                      </p:cBhvr>
                                      <p:to>
                                        <p:strVal val="(#ppt_y+0.4)"/>
                                      </p:to>
                                    </p:set>
                                    <p:anim from="(#ppt_y+0.4)" to="(#ppt_y)" calcmode="lin" valueType="num">
                                      <p:cBhvr>
                                        <p:cTn id="21" dur="1230" accel="100000" fill="hold">
                                          <p:stCondLst>
                                            <p:cond delay="770"/>
                                          </p:stCondLst>
                                        </p:cTn>
                                        <p:tgtEl>
                                          <p:spTgt spid="10"/>
                                        </p:tgtEl>
                                        <p:attrNameLst>
                                          <p:attrName>ppt_y</p:attrName>
                                        </p:attrNameLst>
                                      </p:cBhvr>
                                    </p:anim>
                                  </p:childTnLst>
                                </p:cTn>
                              </p:par>
                              <p:par>
                                <p:cTn id="22" presetID="8" presetClass="emph" presetSubtype="0" fill="hold" grpId="1" nodeType="withEffect">
                                  <p:stCondLst>
                                    <p:cond delay="0"/>
                                  </p:stCondLst>
                                  <p:childTnLst>
                                    <p:animRot by="21600000">
                                      <p:cBhvr>
                                        <p:cTn id="23" dur="2000" fill="hold"/>
                                        <p:tgtEl>
                                          <p:spTgt spid="8"/>
                                        </p:tgtEl>
                                        <p:attrNameLst>
                                          <p:attrName>r</p:attrName>
                                        </p:attrNameLst>
                                      </p:cBhvr>
                                    </p:animRot>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2000"/>
                                        <p:tgtEl>
                                          <p:spTgt spid="11"/>
                                        </p:tgtEl>
                                      </p:cBhvr>
                                    </p:animEffect>
                                    <p:anim calcmode="lin" valueType="num">
                                      <p:cBhvr>
                                        <p:cTn id="29" dur="2000" fill="hold"/>
                                        <p:tgtEl>
                                          <p:spTgt spid="11"/>
                                        </p:tgtEl>
                                        <p:attrNameLst>
                                          <p:attrName>style.rotation</p:attrName>
                                        </p:attrNameLst>
                                      </p:cBhvr>
                                      <p:tavLst>
                                        <p:tav tm="0">
                                          <p:val>
                                            <p:fltVal val="720"/>
                                          </p:val>
                                        </p:tav>
                                        <p:tav tm="100000">
                                          <p:val>
                                            <p:fltVal val="0"/>
                                          </p:val>
                                        </p:tav>
                                      </p:tavLst>
                                    </p:anim>
                                    <p:anim calcmode="lin" valueType="num">
                                      <p:cBhvr>
                                        <p:cTn id="30" dur="2000" fill="hold"/>
                                        <p:tgtEl>
                                          <p:spTgt spid="11"/>
                                        </p:tgtEl>
                                        <p:attrNameLst>
                                          <p:attrName>ppt_h</p:attrName>
                                        </p:attrNameLst>
                                      </p:cBhvr>
                                      <p:tavLst>
                                        <p:tav tm="0">
                                          <p:val>
                                            <p:fltVal val="0"/>
                                          </p:val>
                                        </p:tav>
                                        <p:tav tm="100000">
                                          <p:val>
                                            <p:strVal val="#ppt_h"/>
                                          </p:val>
                                        </p:tav>
                                      </p:tavLst>
                                    </p:anim>
                                    <p:anim calcmode="lin" valueType="num">
                                      <p:cBhvr>
                                        <p:cTn id="31" dur="20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32" fill="hold">
                      <p:stCondLst>
                        <p:cond delay="indefinite"/>
                      </p:stCondLst>
                      <p:childTnLst>
                        <p:par>
                          <p:cTn id="33" fill="hold">
                            <p:stCondLst>
                              <p:cond delay="0"/>
                            </p:stCondLst>
                            <p:childTnLst>
                              <p:par>
                                <p:cTn id="34" presetID="2" presetClass="exit" presetSubtype="4" fill="hold" grpId="1" nodeType="clickEffect">
                                  <p:stCondLst>
                                    <p:cond delay="0"/>
                                  </p:stCondLst>
                                  <p:childTnLst>
                                    <p:anim calcmode="lin" valueType="num">
                                      <p:cBhvr additive="base">
                                        <p:cTn id="35" dur="500"/>
                                        <p:tgtEl>
                                          <p:spTgt spid="11"/>
                                        </p:tgtEl>
                                        <p:attrNameLst>
                                          <p:attrName>ppt_x</p:attrName>
                                        </p:attrNameLst>
                                      </p:cBhvr>
                                      <p:tavLst>
                                        <p:tav tm="0">
                                          <p:val>
                                            <p:strVal val="ppt_x"/>
                                          </p:val>
                                        </p:tav>
                                        <p:tav tm="100000">
                                          <p:val>
                                            <p:strVal val="ppt_x"/>
                                          </p:val>
                                        </p:tav>
                                      </p:tavLst>
                                    </p:anim>
                                    <p:anim calcmode="lin" valueType="num">
                                      <p:cBhvr additive="base">
                                        <p:cTn id="36" dur="500"/>
                                        <p:tgtEl>
                                          <p:spTgt spid="11"/>
                                        </p:tgtEl>
                                        <p:attrNameLst>
                                          <p:attrName>ppt_y</p:attrName>
                                        </p:attrNameLst>
                                      </p:cBhvr>
                                      <p:tavLst>
                                        <p:tav tm="0">
                                          <p:val>
                                            <p:strVal val="ppt_y"/>
                                          </p:val>
                                        </p:tav>
                                        <p:tav tm="100000">
                                          <p:val>
                                            <p:strVal val="1+ppt_h/2"/>
                                          </p:val>
                                        </p:tav>
                                      </p:tavLst>
                                    </p:anim>
                                    <p:set>
                                      <p:cBhvr>
                                        <p:cTn id="37" dur="1" fill="hold">
                                          <p:stCondLst>
                                            <p:cond delay="499"/>
                                          </p:stCondLst>
                                        </p:cTn>
                                        <p:tgtEl>
                                          <p:spTgt spid="11"/>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down)">
                                      <p:cBhvr>
                                        <p:cTn id="42" dur="580">
                                          <p:stCondLst>
                                            <p:cond delay="0"/>
                                          </p:stCondLst>
                                        </p:cTn>
                                        <p:tgtEl>
                                          <p:spTgt spid="12"/>
                                        </p:tgtEl>
                                      </p:cBhvr>
                                    </p:animEffect>
                                    <p:anim calcmode="lin" valueType="num">
                                      <p:cBhvr>
                                        <p:cTn id="4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8" dur="26">
                                          <p:stCondLst>
                                            <p:cond delay="650"/>
                                          </p:stCondLst>
                                        </p:cTn>
                                        <p:tgtEl>
                                          <p:spTgt spid="12"/>
                                        </p:tgtEl>
                                      </p:cBhvr>
                                      <p:to x="100000" y="60000"/>
                                    </p:animScale>
                                    <p:animScale>
                                      <p:cBhvr>
                                        <p:cTn id="49" dur="166" decel="50000">
                                          <p:stCondLst>
                                            <p:cond delay="676"/>
                                          </p:stCondLst>
                                        </p:cTn>
                                        <p:tgtEl>
                                          <p:spTgt spid="12"/>
                                        </p:tgtEl>
                                      </p:cBhvr>
                                      <p:to x="100000" y="100000"/>
                                    </p:animScale>
                                    <p:animScale>
                                      <p:cBhvr>
                                        <p:cTn id="50" dur="26">
                                          <p:stCondLst>
                                            <p:cond delay="1312"/>
                                          </p:stCondLst>
                                        </p:cTn>
                                        <p:tgtEl>
                                          <p:spTgt spid="12"/>
                                        </p:tgtEl>
                                      </p:cBhvr>
                                      <p:to x="100000" y="80000"/>
                                    </p:animScale>
                                    <p:animScale>
                                      <p:cBhvr>
                                        <p:cTn id="51" dur="166" decel="50000">
                                          <p:stCondLst>
                                            <p:cond delay="1338"/>
                                          </p:stCondLst>
                                        </p:cTn>
                                        <p:tgtEl>
                                          <p:spTgt spid="12"/>
                                        </p:tgtEl>
                                      </p:cBhvr>
                                      <p:to x="100000" y="100000"/>
                                    </p:animScale>
                                    <p:animScale>
                                      <p:cBhvr>
                                        <p:cTn id="52" dur="26">
                                          <p:stCondLst>
                                            <p:cond delay="1642"/>
                                          </p:stCondLst>
                                        </p:cTn>
                                        <p:tgtEl>
                                          <p:spTgt spid="12"/>
                                        </p:tgtEl>
                                      </p:cBhvr>
                                      <p:to x="100000" y="90000"/>
                                    </p:animScale>
                                    <p:animScale>
                                      <p:cBhvr>
                                        <p:cTn id="53" dur="166" decel="50000">
                                          <p:stCondLst>
                                            <p:cond delay="1668"/>
                                          </p:stCondLst>
                                        </p:cTn>
                                        <p:tgtEl>
                                          <p:spTgt spid="12"/>
                                        </p:tgtEl>
                                      </p:cBhvr>
                                      <p:to x="100000" y="100000"/>
                                    </p:animScale>
                                    <p:animScale>
                                      <p:cBhvr>
                                        <p:cTn id="54" dur="26">
                                          <p:stCondLst>
                                            <p:cond delay="1808"/>
                                          </p:stCondLst>
                                        </p:cTn>
                                        <p:tgtEl>
                                          <p:spTgt spid="12"/>
                                        </p:tgtEl>
                                      </p:cBhvr>
                                      <p:to x="100000" y="95000"/>
                                    </p:animScale>
                                    <p:animScale>
                                      <p:cBhvr>
                                        <p:cTn id="55" dur="166" decel="50000">
                                          <p:stCondLst>
                                            <p:cond delay="1834"/>
                                          </p:stCondLst>
                                        </p:cTn>
                                        <p:tgtEl>
                                          <p:spTgt spid="12"/>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0" presetClass="path" presetSubtype="0" accel="50000" decel="50000" fill="hold" grpId="1" nodeType="clickEffect">
                                  <p:stCondLst>
                                    <p:cond delay="0"/>
                                  </p:stCondLst>
                                  <p:childTnLst>
                                    <p:animMotion origin="layout" path="M -3.88889E-6 -4.79186E-6 L 0.52605 -0.4364 " pathEditMode="relative" rAng="0" ptsTypes="AA">
                                      <p:cBhvr>
                                        <p:cTn id="59" dur="2000" fill="hold"/>
                                        <p:tgtEl>
                                          <p:spTgt spid="12"/>
                                        </p:tgtEl>
                                        <p:attrNameLst>
                                          <p:attrName>ppt_x</p:attrName>
                                          <p:attrName>ppt_y</p:attrName>
                                        </p:attrNameLst>
                                      </p:cBhvr>
                                      <p:rCtr x="26300" y="-21800"/>
                                    </p:animMotion>
                                  </p:childTnLst>
                                </p:cTn>
                              </p:par>
                              <p:par>
                                <p:cTn id="60" presetID="2" presetClass="entr" presetSubtype="4" fill="hold" nodeType="with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ppt_x"/>
                                          </p:val>
                                        </p:tav>
                                        <p:tav tm="100000">
                                          <p:val>
                                            <p:strVal val="#ppt_x"/>
                                          </p:val>
                                        </p:tav>
                                      </p:tavLst>
                                    </p:anim>
                                    <p:anim calcmode="lin" valueType="num">
                                      <p:cBhvr additive="base">
                                        <p:cTn id="6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anim calcmode="lin" valueType="num">
                                      <p:cBhvr additive="base">
                                        <p:cTn id="68" dur="500" fill="hold"/>
                                        <p:tgtEl>
                                          <p:spTgt spid="16"/>
                                        </p:tgtEl>
                                        <p:attrNameLst>
                                          <p:attrName>ppt_x</p:attrName>
                                        </p:attrNameLst>
                                      </p:cBhvr>
                                      <p:tavLst>
                                        <p:tav tm="0">
                                          <p:val>
                                            <p:strVal val="#ppt_x"/>
                                          </p:val>
                                        </p:tav>
                                        <p:tav tm="100000">
                                          <p:val>
                                            <p:strVal val="#ppt_x"/>
                                          </p:val>
                                        </p:tav>
                                      </p:tavLst>
                                    </p:anim>
                                    <p:anim calcmode="lin" valueType="num">
                                      <p:cBhvr additive="base">
                                        <p:cTn id="6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8" presetClass="emph" presetSubtype="0" fill="hold" grpId="1" nodeType="clickEffect">
                                  <p:stCondLst>
                                    <p:cond delay="0"/>
                                  </p:stCondLst>
                                  <p:childTnLst>
                                    <p:animRot by="21600000">
                                      <p:cBhvr>
                                        <p:cTn id="73" dur="2000" fill="hold"/>
                                        <p:tgtEl>
                                          <p:spTgt spid="16"/>
                                        </p:tgtEl>
                                        <p:attrNameLst>
                                          <p:attrName>r</p:attrName>
                                        </p:attrNameLst>
                                      </p:cBhvr>
                                    </p:animRot>
                                  </p:childTnLst>
                                </p:cTn>
                              </p:par>
                              <p:par>
                                <p:cTn id="74" presetID="51" presetClass="entr" presetSubtype="0" fill="hold" nodeType="with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fade">
                                      <p:cBhvr>
                                        <p:cTn id="76" dur="770" decel="100000"/>
                                        <p:tgtEl>
                                          <p:spTgt spid="18"/>
                                        </p:tgtEl>
                                      </p:cBhvr>
                                    </p:animEffect>
                                    <p:animScale>
                                      <p:cBhvr>
                                        <p:cTn id="77" dur="770" decel="100000"/>
                                        <p:tgtEl>
                                          <p:spTgt spid="18"/>
                                        </p:tgtEl>
                                      </p:cBhvr>
                                      <p:from x="10000" y="10000"/>
                                      <p:to x="200000" y="450000"/>
                                    </p:animScale>
                                    <p:animScale>
                                      <p:cBhvr>
                                        <p:cTn id="78" dur="1230" accel="100000" fill="hold">
                                          <p:stCondLst>
                                            <p:cond delay="770"/>
                                          </p:stCondLst>
                                        </p:cTn>
                                        <p:tgtEl>
                                          <p:spTgt spid="18"/>
                                        </p:tgtEl>
                                      </p:cBhvr>
                                      <p:from x="200000" y="450000"/>
                                      <p:to x="100000" y="100000"/>
                                    </p:animScale>
                                    <p:set>
                                      <p:cBhvr>
                                        <p:cTn id="79" dur="770" fill="hold"/>
                                        <p:tgtEl>
                                          <p:spTgt spid="18"/>
                                        </p:tgtEl>
                                        <p:attrNameLst>
                                          <p:attrName>ppt_x</p:attrName>
                                        </p:attrNameLst>
                                      </p:cBhvr>
                                      <p:to>
                                        <p:strVal val="(0.5)"/>
                                      </p:to>
                                    </p:set>
                                    <p:anim from="(0.5)" to="(#ppt_x)" calcmode="lin" valueType="num">
                                      <p:cBhvr>
                                        <p:cTn id="80" dur="1230" accel="100000" fill="hold">
                                          <p:stCondLst>
                                            <p:cond delay="770"/>
                                          </p:stCondLst>
                                        </p:cTn>
                                        <p:tgtEl>
                                          <p:spTgt spid="18"/>
                                        </p:tgtEl>
                                        <p:attrNameLst>
                                          <p:attrName>ppt_x</p:attrName>
                                        </p:attrNameLst>
                                      </p:cBhvr>
                                    </p:anim>
                                    <p:set>
                                      <p:cBhvr>
                                        <p:cTn id="81" dur="770" fill="hold"/>
                                        <p:tgtEl>
                                          <p:spTgt spid="18"/>
                                        </p:tgtEl>
                                        <p:attrNameLst>
                                          <p:attrName>ppt_y</p:attrName>
                                        </p:attrNameLst>
                                      </p:cBhvr>
                                      <p:to>
                                        <p:strVal val="(#ppt_y+0.4)"/>
                                      </p:to>
                                    </p:set>
                                    <p:anim from="(#ppt_y+0.4)" to="(#ppt_y)" calcmode="lin" valueType="num">
                                      <p:cBhvr>
                                        <p:cTn id="82" dur="1230" accel="100000" fill="hold">
                                          <p:stCondLst>
                                            <p:cond delay="770"/>
                                          </p:stCondLst>
                                        </p:cTn>
                                        <p:tgtEl>
                                          <p:spTgt spid="18"/>
                                        </p:tgtEl>
                                        <p:attrNameLst>
                                          <p:attrName>ppt_y</p:attrName>
                                        </p:attrNameLst>
                                      </p:cBhvr>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 calcmode="lin" valueType="num">
                                      <p:cBhvr additive="base">
                                        <p:cTn id="87" dur="500" fill="hold"/>
                                        <p:tgtEl>
                                          <p:spTgt spid="20"/>
                                        </p:tgtEl>
                                        <p:attrNameLst>
                                          <p:attrName>ppt_x</p:attrName>
                                        </p:attrNameLst>
                                      </p:cBhvr>
                                      <p:tavLst>
                                        <p:tav tm="0">
                                          <p:val>
                                            <p:strVal val="#ppt_x"/>
                                          </p:val>
                                        </p:tav>
                                        <p:tav tm="100000">
                                          <p:val>
                                            <p:strVal val="#ppt_x"/>
                                          </p:val>
                                        </p:tav>
                                      </p:tavLst>
                                    </p:anim>
                                    <p:anim calcmode="lin" valueType="num">
                                      <p:cBhvr additive="base">
                                        <p:cTn id="8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56" presetClass="path" presetSubtype="0" accel="50000" decel="50000" fill="hold" grpId="1" nodeType="clickEffect">
                                  <p:stCondLst>
                                    <p:cond delay="0"/>
                                  </p:stCondLst>
                                  <p:childTnLst>
                                    <p:animMotion origin="layout" path="M -4.44444E-6 -2.49769E-6 L 0.35834 -0.33626 " pathEditMode="relative" rAng="0" ptsTypes="AA">
                                      <p:cBhvr>
                                        <p:cTn id="92" dur="2000" fill="hold"/>
                                        <p:tgtEl>
                                          <p:spTgt spid="20"/>
                                        </p:tgtEl>
                                        <p:attrNameLst>
                                          <p:attrName>ppt_x</p:attrName>
                                          <p:attrName>ppt_y</p:attrName>
                                        </p:attrNameLst>
                                      </p:cBhvr>
                                      <p:rCtr x="17900" y="-16800"/>
                                    </p:animMotion>
                                  </p:childTnLst>
                                </p:cTn>
                              </p:par>
                              <p:par>
                                <p:cTn id="93" presetID="5" presetClass="entr" presetSubtype="10" fill="hold" nodeType="withEffect">
                                  <p:stCondLst>
                                    <p:cond delay="0"/>
                                  </p:stCondLst>
                                  <p:childTnLst>
                                    <p:set>
                                      <p:cBhvr>
                                        <p:cTn id="94" dur="1" fill="hold">
                                          <p:stCondLst>
                                            <p:cond delay="0"/>
                                          </p:stCondLst>
                                        </p:cTn>
                                        <p:tgtEl>
                                          <p:spTgt spid="22"/>
                                        </p:tgtEl>
                                        <p:attrNameLst>
                                          <p:attrName>style.visibility</p:attrName>
                                        </p:attrNameLst>
                                      </p:cBhvr>
                                      <p:to>
                                        <p:strVal val="visible"/>
                                      </p:to>
                                    </p:set>
                                    <p:animEffect transition="in" filter="checkerboard(across)">
                                      <p:cBhvr>
                                        <p:cTn id="95" dur="500"/>
                                        <p:tgtEl>
                                          <p:spTgt spid="22"/>
                                        </p:tgtEl>
                                      </p:cBhvr>
                                    </p:animEffect>
                                  </p:childTnLst>
                                </p:cTn>
                              </p:par>
                            </p:childTnLst>
                          </p:cTn>
                        </p:par>
                      </p:childTnLst>
                    </p:cTn>
                  </p:par>
                  <p:par>
                    <p:cTn id="96" fill="hold">
                      <p:stCondLst>
                        <p:cond delay="indefinite"/>
                      </p:stCondLst>
                      <p:childTnLst>
                        <p:par>
                          <p:cTn id="97" fill="hold">
                            <p:stCondLst>
                              <p:cond delay="0"/>
                            </p:stCondLst>
                            <p:childTnLst>
                              <p:par>
                                <p:cTn id="98" presetID="8" presetClass="entr" presetSubtype="16" fill="hold" grpId="0" nodeType="clickEffect">
                                  <p:stCondLst>
                                    <p:cond delay="0"/>
                                  </p:stCondLst>
                                  <p:childTnLst>
                                    <p:set>
                                      <p:cBhvr>
                                        <p:cTn id="99" dur="1" fill="hold">
                                          <p:stCondLst>
                                            <p:cond delay="0"/>
                                          </p:stCondLst>
                                        </p:cTn>
                                        <p:tgtEl>
                                          <p:spTgt spid="23"/>
                                        </p:tgtEl>
                                        <p:attrNameLst>
                                          <p:attrName>style.visibility</p:attrName>
                                        </p:attrNameLst>
                                      </p:cBhvr>
                                      <p:to>
                                        <p:strVal val="visible"/>
                                      </p:to>
                                    </p:set>
                                    <p:animEffect transition="in" filter="diamond(in)">
                                      <p:cBhvr>
                                        <p:cTn id="100" dur="2000"/>
                                        <p:tgtEl>
                                          <p:spTgt spid="23"/>
                                        </p:tgtEl>
                                      </p:cBhvr>
                                    </p:animEffect>
                                  </p:childTnLst>
                                </p:cTn>
                              </p:par>
                            </p:childTnLst>
                          </p:cTn>
                        </p:par>
                      </p:childTnLst>
                    </p:cTn>
                  </p:par>
                  <p:par>
                    <p:cTn id="101" fill="hold">
                      <p:stCondLst>
                        <p:cond delay="indefinite"/>
                      </p:stCondLst>
                      <p:childTnLst>
                        <p:par>
                          <p:cTn id="102" fill="hold">
                            <p:stCondLst>
                              <p:cond delay="0"/>
                            </p:stCondLst>
                            <p:childTnLst>
                              <p:par>
                                <p:cTn id="103" presetID="2" presetClass="exit" presetSubtype="4" fill="hold" grpId="1" nodeType="clickEffect">
                                  <p:stCondLst>
                                    <p:cond delay="0"/>
                                  </p:stCondLst>
                                  <p:childTnLst>
                                    <p:anim calcmode="lin" valueType="num">
                                      <p:cBhvr additive="base">
                                        <p:cTn id="104" dur="500"/>
                                        <p:tgtEl>
                                          <p:spTgt spid="23"/>
                                        </p:tgtEl>
                                        <p:attrNameLst>
                                          <p:attrName>ppt_x</p:attrName>
                                        </p:attrNameLst>
                                      </p:cBhvr>
                                      <p:tavLst>
                                        <p:tav tm="0">
                                          <p:val>
                                            <p:strVal val="ppt_x"/>
                                          </p:val>
                                        </p:tav>
                                        <p:tav tm="100000">
                                          <p:val>
                                            <p:strVal val="ppt_x"/>
                                          </p:val>
                                        </p:tav>
                                      </p:tavLst>
                                    </p:anim>
                                    <p:anim calcmode="lin" valueType="num">
                                      <p:cBhvr additive="base">
                                        <p:cTn id="105" dur="500"/>
                                        <p:tgtEl>
                                          <p:spTgt spid="23"/>
                                        </p:tgtEl>
                                        <p:attrNameLst>
                                          <p:attrName>ppt_y</p:attrName>
                                        </p:attrNameLst>
                                      </p:cBhvr>
                                      <p:tavLst>
                                        <p:tav tm="0">
                                          <p:val>
                                            <p:strVal val="ppt_y"/>
                                          </p:val>
                                        </p:tav>
                                        <p:tav tm="100000">
                                          <p:val>
                                            <p:strVal val="1+ppt_h/2"/>
                                          </p:val>
                                        </p:tav>
                                      </p:tavLst>
                                    </p:anim>
                                    <p:set>
                                      <p:cBhvr>
                                        <p:cTn id="106" dur="1" fill="hold">
                                          <p:stCondLst>
                                            <p:cond delay="499"/>
                                          </p:stCondLst>
                                        </p:cTn>
                                        <p:tgtEl>
                                          <p:spTgt spid="23"/>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51" presetClass="entr" presetSubtype="0" fill="hold" grpId="0" nodeType="click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770" decel="100000"/>
                                        <p:tgtEl>
                                          <p:spTgt spid="24"/>
                                        </p:tgtEl>
                                      </p:cBhvr>
                                    </p:animEffect>
                                    <p:animScale>
                                      <p:cBhvr>
                                        <p:cTn id="112" dur="770" decel="100000"/>
                                        <p:tgtEl>
                                          <p:spTgt spid="24"/>
                                        </p:tgtEl>
                                      </p:cBhvr>
                                      <p:from x="10000" y="10000"/>
                                      <p:to x="200000" y="450000"/>
                                    </p:animScale>
                                    <p:animScale>
                                      <p:cBhvr>
                                        <p:cTn id="113" dur="1230" accel="100000" fill="hold">
                                          <p:stCondLst>
                                            <p:cond delay="770"/>
                                          </p:stCondLst>
                                        </p:cTn>
                                        <p:tgtEl>
                                          <p:spTgt spid="24"/>
                                        </p:tgtEl>
                                      </p:cBhvr>
                                      <p:from x="200000" y="450000"/>
                                      <p:to x="100000" y="100000"/>
                                    </p:animScale>
                                    <p:set>
                                      <p:cBhvr>
                                        <p:cTn id="114" dur="770" fill="hold"/>
                                        <p:tgtEl>
                                          <p:spTgt spid="24"/>
                                        </p:tgtEl>
                                        <p:attrNameLst>
                                          <p:attrName>ppt_x</p:attrName>
                                        </p:attrNameLst>
                                      </p:cBhvr>
                                      <p:to>
                                        <p:strVal val="(0.5)"/>
                                      </p:to>
                                    </p:set>
                                    <p:anim from="(0.5)" to="(#ppt_x)" calcmode="lin" valueType="num">
                                      <p:cBhvr>
                                        <p:cTn id="115" dur="1230" accel="100000" fill="hold">
                                          <p:stCondLst>
                                            <p:cond delay="770"/>
                                          </p:stCondLst>
                                        </p:cTn>
                                        <p:tgtEl>
                                          <p:spTgt spid="24"/>
                                        </p:tgtEl>
                                        <p:attrNameLst>
                                          <p:attrName>ppt_x</p:attrName>
                                        </p:attrNameLst>
                                      </p:cBhvr>
                                    </p:anim>
                                    <p:set>
                                      <p:cBhvr>
                                        <p:cTn id="116" dur="770" fill="hold"/>
                                        <p:tgtEl>
                                          <p:spTgt spid="24"/>
                                        </p:tgtEl>
                                        <p:attrNameLst>
                                          <p:attrName>ppt_y</p:attrName>
                                        </p:attrNameLst>
                                      </p:cBhvr>
                                      <p:to>
                                        <p:strVal val="(#ppt_y+0.4)"/>
                                      </p:to>
                                    </p:set>
                                    <p:anim from="(#ppt_y+0.4)" to="(#ppt_y)" calcmode="lin" valueType="num">
                                      <p:cBhvr>
                                        <p:cTn id="117" dur="1230" accel="100000" fill="hold">
                                          <p:stCondLst>
                                            <p:cond delay="770"/>
                                          </p:stCondLst>
                                        </p:cTn>
                                        <p:tgtEl>
                                          <p:spTgt spid="24"/>
                                        </p:tgtEl>
                                        <p:attrNameLst>
                                          <p:attrName>ppt_y</p:attrName>
                                        </p:attrNameLst>
                                      </p:cBhvr>
                                    </p:anim>
                                  </p:childTnLst>
                                </p:cTn>
                              </p:par>
                            </p:childTnLst>
                          </p:cTn>
                        </p:par>
                      </p:childTnLst>
                    </p:cTn>
                  </p:par>
                  <p:par>
                    <p:cTn id="118" fill="hold">
                      <p:stCondLst>
                        <p:cond delay="indefinite"/>
                      </p:stCondLst>
                      <p:childTnLst>
                        <p:par>
                          <p:cTn id="119" fill="hold">
                            <p:stCondLst>
                              <p:cond delay="0"/>
                            </p:stCondLst>
                            <p:childTnLst>
                              <p:par>
                                <p:cTn id="120" presetID="0" presetClass="path" presetSubtype="0" accel="50000" decel="50000" fill="hold" grpId="1" nodeType="clickEffect">
                                  <p:stCondLst>
                                    <p:cond delay="0"/>
                                  </p:stCondLst>
                                  <p:childTnLst>
                                    <p:animMotion origin="layout" path="M -2.5E-6 -2.49769E-6 L -0.6592 -0.30481 " pathEditMode="relative" rAng="0" ptsTypes="AA">
                                      <p:cBhvr>
                                        <p:cTn id="121" dur="2000" fill="hold"/>
                                        <p:tgtEl>
                                          <p:spTgt spid="24"/>
                                        </p:tgtEl>
                                        <p:attrNameLst>
                                          <p:attrName>ppt_x</p:attrName>
                                          <p:attrName>ppt_y</p:attrName>
                                        </p:attrNameLst>
                                      </p:cBhvr>
                                      <p:rCtr x="-33000" y="-15200"/>
                                    </p:animMotion>
                                  </p:childTnLst>
                                </p:cTn>
                              </p:par>
                              <p:par>
                                <p:cTn id="122" presetID="26" presetClass="entr" presetSubtype="0" fill="hold" nodeType="withEffect">
                                  <p:stCondLst>
                                    <p:cond delay="0"/>
                                  </p:stCondLst>
                                  <p:childTnLst>
                                    <p:set>
                                      <p:cBhvr>
                                        <p:cTn id="123" dur="1" fill="hold">
                                          <p:stCondLst>
                                            <p:cond delay="0"/>
                                          </p:stCondLst>
                                        </p:cTn>
                                        <p:tgtEl>
                                          <p:spTgt spid="26"/>
                                        </p:tgtEl>
                                        <p:attrNameLst>
                                          <p:attrName>style.visibility</p:attrName>
                                        </p:attrNameLst>
                                      </p:cBhvr>
                                      <p:to>
                                        <p:strVal val="visible"/>
                                      </p:to>
                                    </p:set>
                                    <p:animEffect transition="in" filter="wipe(down)">
                                      <p:cBhvr>
                                        <p:cTn id="124" dur="580">
                                          <p:stCondLst>
                                            <p:cond delay="0"/>
                                          </p:stCondLst>
                                        </p:cTn>
                                        <p:tgtEl>
                                          <p:spTgt spid="26"/>
                                        </p:tgtEl>
                                      </p:cBhvr>
                                    </p:animEffect>
                                    <p:anim calcmode="lin" valueType="num">
                                      <p:cBhvr>
                                        <p:cTn id="125"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126"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127"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128"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129"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130" dur="26">
                                          <p:stCondLst>
                                            <p:cond delay="650"/>
                                          </p:stCondLst>
                                        </p:cTn>
                                        <p:tgtEl>
                                          <p:spTgt spid="26"/>
                                        </p:tgtEl>
                                      </p:cBhvr>
                                      <p:to x="100000" y="60000"/>
                                    </p:animScale>
                                    <p:animScale>
                                      <p:cBhvr>
                                        <p:cTn id="131" dur="166" decel="50000">
                                          <p:stCondLst>
                                            <p:cond delay="676"/>
                                          </p:stCondLst>
                                        </p:cTn>
                                        <p:tgtEl>
                                          <p:spTgt spid="26"/>
                                        </p:tgtEl>
                                      </p:cBhvr>
                                      <p:to x="100000" y="100000"/>
                                    </p:animScale>
                                    <p:animScale>
                                      <p:cBhvr>
                                        <p:cTn id="132" dur="26">
                                          <p:stCondLst>
                                            <p:cond delay="1312"/>
                                          </p:stCondLst>
                                        </p:cTn>
                                        <p:tgtEl>
                                          <p:spTgt spid="26"/>
                                        </p:tgtEl>
                                      </p:cBhvr>
                                      <p:to x="100000" y="80000"/>
                                    </p:animScale>
                                    <p:animScale>
                                      <p:cBhvr>
                                        <p:cTn id="133" dur="166" decel="50000">
                                          <p:stCondLst>
                                            <p:cond delay="1338"/>
                                          </p:stCondLst>
                                        </p:cTn>
                                        <p:tgtEl>
                                          <p:spTgt spid="26"/>
                                        </p:tgtEl>
                                      </p:cBhvr>
                                      <p:to x="100000" y="100000"/>
                                    </p:animScale>
                                    <p:animScale>
                                      <p:cBhvr>
                                        <p:cTn id="134" dur="26">
                                          <p:stCondLst>
                                            <p:cond delay="1642"/>
                                          </p:stCondLst>
                                        </p:cTn>
                                        <p:tgtEl>
                                          <p:spTgt spid="26"/>
                                        </p:tgtEl>
                                      </p:cBhvr>
                                      <p:to x="100000" y="90000"/>
                                    </p:animScale>
                                    <p:animScale>
                                      <p:cBhvr>
                                        <p:cTn id="135" dur="166" decel="50000">
                                          <p:stCondLst>
                                            <p:cond delay="1668"/>
                                          </p:stCondLst>
                                        </p:cTn>
                                        <p:tgtEl>
                                          <p:spTgt spid="26"/>
                                        </p:tgtEl>
                                      </p:cBhvr>
                                      <p:to x="100000" y="100000"/>
                                    </p:animScale>
                                    <p:animScale>
                                      <p:cBhvr>
                                        <p:cTn id="136" dur="26">
                                          <p:stCondLst>
                                            <p:cond delay="1808"/>
                                          </p:stCondLst>
                                        </p:cTn>
                                        <p:tgtEl>
                                          <p:spTgt spid="26"/>
                                        </p:tgtEl>
                                      </p:cBhvr>
                                      <p:to x="100000" y="95000"/>
                                    </p:animScale>
                                    <p:animScale>
                                      <p:cBhvr>
                                        <p:cTn id="137" dur="166" decel="50000">
                                          <p:stCondLst>
                                            <p:cond delay="1834"/>
                                          </p:stCondLst>
                                        </p:cTn>
                                        <p:tgtEl>
                                          <p:spTgt spid="26"/>
                                        </p:tgtEl>
                                      </p:cBhvr>
                                      <p:to x="100000" y="100000"/>
                                    </p:animScale>
                                  </p:childTnLst>
                                </p:cTn>
                              </p:par>
                            </p:childTnLst>
                          </p:cTn>
                        </p:par>
                      </p:childTnLst>
                    </p:cTn>
                  </p:par>
                  <p:par>
                    <p:cTn id="138" fill="hold">
                      <p:stCondLst>
                        <p:cond delay="indefinite"/>
                      </p:stCondLst>
                      <p:childTnLst>
                        <p:par>
                          <p:cTn id="139" fill="hold">
                            <p:stCondLst>
                              <p:cond delay="0"/>
                            </p:stCondLst>
                            <p:childTnLst>
                              <p:par>
                                <p:cTn id="140" presetID="26" presetClass="entr" presetSubtype="0" fill="hold" nodeType="clickEffect">
                                  <p:stCondLst>
                                    <p:cond delay="0"/>
                                  </p:stCondLst>
                                  <p:childTnLst>
                                    <p:set>
                                      <p:cBhvr>
                                        <p:cTn id="141" dur="1" fill="hold">
                                          <p:stCondLst>
                                            <p:cond delay="0"/>
                                          </p:stCondLst>
                                        </p:cTn>
                                        <p:tgtEl>
                                          <p:spTgt spid="27">
                                            <p:txEl>
                                              <p:pRg st="0" end="0"/>
                                            </p:txEl>
                                          </p:spTgt>
                                        </p:tgtEl>
                                        <p:attrNameLst>
                                          <p:attrName>style.visibility</p:attrName>
                                        </p:attrNameLst>
                                      </p:cBhvr>
                                      <p:to>
                                        <p:strVal val="visible"/>
                                      </p:to>
                                    </p:set>
                                    <p:animEffect transition="in" filter="wipe(down)">
                                      <p:cBhvr>
                                        <p:cTn id="142" dur="580">
                                          <p:stCondLst>
                                            <p:cond delay="0"/>
                                          </p:stCondLst>
                                        </p:cTn>
                                        <p:tgtEl>
                                          <p:spTgt spid="27">
                                            <p:txEl>
                                              <p:pRg st="0" end="0"/>
                                            </p:txEl>
                                          </p:spTgt>
                                        </p:tgtEl>
                                      </p:cBhvr>
                                    </p:animEffect>
                                    <p:anim calcmode="lin" valueType="num">
                                      <p:cBhvr>
                                        <p:cTn id="143" dur="1822" tmFilter="0,0; 0.14,0.36; 0.43,0.73; 0.71,0.91; 1.0,1.0">
                                          <p:stCondLst>
                                            <p:cond delay="0"/>
                                          </p:stCondLst>
                                        </p:cTn>
                                        <p:tgtEl>
                                          <p:spTgt spid="27">
                                            <p:txEl>
                                              <p:pRg st="0" end="0"/>
                                            </p:txEl>
                                          </p:spTgt>
                                        </p:tgtEl>
                                        <p:attrNameLst>
                                          <p:attrName>ppt_x</p:attrName>
                                        </p:attrNameLst>
                                      </p:cBhvr>
                                      <p:tavLst>
                                        <p:tav tm="0">
                                          <p:val>
                                            <p:strVal val="#ppt_x-0.25"/>
                                          </p:val>
                                        </p:tav>
                                        <p:tav tm="100000">
                                          <p:val>
                                            <p:strVal val="#ppt_x"/>
                                          </p:val>
                                        </p:tav>
                                      </p:tavLst>
                                    </p:anim>
                                    <p:anim calcmode="lin" valueType="num">
                                      <p:cBhvr>
                                        <p:cTn id="144" dur="664" tmFilter="0.0,0.0; 0.25,0.07; 0.50,0.2; 0.75,0.467; 1.0,1.0">
                                          <p:stCondLst>
                                            <p:cond delay="0"/>
                                          </p:stCondLst>
                                        </p:cTn>
                                        <p:tgtEl>
                                          <p:spTgt spid="27">
                                            <p:txEl>
                                              <p:pRg st="0" end="0"/>
                                            </p:txEl>
                                          </p:spTgt>
                                        </p:tgtEl>
                                        <p:attrNameLst>
                                          <p:attrName>ppt_y</p:attrName>
                                        </p:attrNameLst>
                                      </p:cBhvr>
                                      <p:tavLst>
                                        <p:tav tm="0" fmla="#ppt_y-sin(pi*$)/3">
                                          <p:val>
                                            <p:fltVal val="0.5"/>
                                          </p:val>
                                        </p:tav>
                                        <p:tav tm="100000">
                                          <p:val>
                                            <p:fltVal val="1"/>
                                          </p:val>
                                        </p:tav>
                                      </p:tavLst>
                                    </p:anim>
                                    <p:anim calcmode="lin" valueType="num">
                                      <p:cBhvr>
                                        <p:cTn id="145" dur="664" tmFilter="0, 0; 0.125,0.2665; 0.25,0.4; 0.375,0.465; 0.5,0.5;  0.625,0.535; 0.75,0.6; 0.875,0.7335; 1,1">
                                          <p:stCondLst>
                                            <p:cond delay="664"/>
                                          </p:stCondLst>
                                        </p:cTn>
                                        <p:tgtEl>
                                          <p:spTgt spid="27">
                                            <p:txEl>
                                              <p:pRg st="0" end="0"/>
                                            </p:txEl>
                                          </p:spTgt>
                                        </p:tgtEl>
                                        <p:attrNameLst>
                                          <p:attrName>ppt_y</p:attrName>
                                        </p:attrNameLst>
                                      </p:cBhvr>
                                      <p:tavLst>
                                        <p:tav tm="0" fmla="#ppt_y-sin(pi*$)/9">
                                          <p:val>
                                            <p:fltVal val="0"/>
                                          </p:val>
                                        </p:tav>
                                        <p:tav tm="100000">
                                          <p:val>
                                            <p:fltVal val="1"/>
                                          </p:val>
                                        </p:tav>
                                      </p:tavLst>
                                    </p:anim>
                                    <p:anim calcmode="lin" valueType="num">
                                      <p:cBhvr>
                                        <p:cTn id="146" dur="332" tmFilter="0, 0; 0.125,0.2665; 0.25,0.4; 0.375,0.465; 0.5,0.5;  0.625,0.535; 0.75,0.6; 0.875,0.7335; 1,1">
                                          <p:stCondLst>
                                            <p:cond delay="1324"/>
                                          </p:stCondLst>
                                        </p:cTn>
                                        <p:tgtEl>
                                          <p:spTgt spid="27">
                                            <p:txEl>
                                              <p:pRg st="0" end="0"/>
                                            </p:txEl>
                                          </p:spTgt>
                                        </p:tgtEl>
                                        <p:attrNameLst>
                                          <p:attrName>ppt_y</p:attrName>
                                        </p:attrNameLst>
                                      </p:cBhvr>
                                      <p:tavLst>
                                        <p:tav tm="0" fmla="#ppt_y-sin(pi*$)/27">
                                          <p:val>
                                            <p:fltVal val="0"/>
                                          </p:val>
                                        </p:tav>
                                        <p:tav tm="100000">
                                          <p:val>
                                            <p:fltVal val="1"/>
                                          </p:val>
                                        </p:tav>
                                      </p:tavLst>
                                    </p:anim>
                                    <p:anim calcmode="lin" valueType="num">
                                      <p:cBhvr>
                                        <p:cTn id="147" dur="164" tmFilter="0, 0; 0.125,0.2665; 0.25,0.4; 0.375,0.465; 0.5,0.5;  0.625,0.535; 0.75,0.6; 0.875,0.7335; 1,1">
                                          <p:stCondLst>
                                            <p:cond delay="1656"/>
                                          </p:stCondLst>
                                        </p:cTn>
                                        <p:tgtEl>
                                          <p:spTgt spid="27">
                                            <p:txEl>
                                              <p:pRg st="0" end="0"/>
                                            </p:txEl>
                                          </p:spTgt>
                                        </p:tgtEl>
                                        <p:attrNameLst>
                                          <p:attrName>ppt_y</p:attrName>
                                        </p:attrNameLst>
                                      </p:cBhvr>
                                      <p:tavLst>
                                        <p:tav tm="0" fmla="#ppt_y-sin(pi*$)/81">
                                          <p:val>
                                            <p:fltVal val="0"/>
                                          </p:val>
                                        </p:tav>
                                        <p:tav tm="100000">
                                          <p:val>
                                            <p:fltVal val="1"/>
                                          </p:val>
                                        </p:tav>
                                      </p:tavLst>
                                    </p:anim>
                                    <p:animScale>
                                      <p:cBhvr>
                                        <p:cTn id="148" dur="26">
                                          <p:stCondLst>
                                            <p:cond delay="650"/>
                                          </p:stCondLst>
                                        </p:cTn>
                                        <p:tgtEl>
                                          <p:spTgt spid="27">
                                            <p:txEl>
                                              <p:pRg st="0" end="0"/>
                                            </p:txEl>
                                          </p:spTgt>
                                        </p:tgtEl>
                                      </p:cBhvr>
                                      <p:to x="100000" y="60000"/>
                                    </p:animScale>
                                    <p:animScale>
                                      <p:cBhvr>
                                        <p:cTn id="149" dur="166" decel="50000">
                                          <p:stCondLst>
                                            <p:cond delay="676"/>
                                          </p:stCondLst>
                                        </p:cTn>
                                        <p:tgtEl>
                                          <p:spTgt spid="27">
                                            <p:txEl>
                                              <p:pRg st="0" end="0"/>
                                            </p:txEl>
                                          </p:spTgt>
                                        </p:tgtEl>
                                      </p:cBhvr>
                                      <p:to x="100000" y="100000"/>
                                    </p:animScale>
                                    <p:animScale>
                                      <p:cBhvr>
                                        <p:cTn id="150" dur="26">
                                          <p:stCondLst>
                                            <p:cond delay="1312"/>
                                          </p:stCondLst>
                                        </p:cTn>
                                        <p:tgtEl>
                                          <p:spTgt spid="27">
                                            <p:txEl>
                                              <p:pRg st="0" end="0"/>
                                            </p:txEl>
                                          </p:spTgt>
                                        </p:tgtEl>
                                      </p:cBhvr>
                                      <p:to x="100000" y="80000"/>
                                    </p:animScale>
                                    <p:animScale>
                                      <p:cBhvr>
                                        <p:cTn id="151" dur="166" decel="50000">
                                          <p:stCondLst>
                                            <p:cond delay="1338"/>
                                          </p:stCondLst>
                                        </p:cTn>
                                        <p:tgtEl>
                                          <p:spTgt spid="27">
                                            <p:txEl>
                                              <p:pRg st="0" end="0"/>
                                            </p:txEl>
                                          </p:spTgt>
                                        </p:tgtEl>
                                      </p:cBhvr>
                                      <p:to x="100000" y="100000"/>
                                    </p:animScale>
                                    <p:animScale>
                                      <p:cBhvr>
                                        <p:cTn id="152" dur="26">
                                          <p:stCondLst>
                                            <p:cond delay="1642"/>
                                          </p:stCondLst>
                                        </p:cTn>
                                        <p:tgtEl>
                                          <p:spTgt spid="27">
                                            <p:txEl>
                                              <p:pRg st="0" end="0"/>
                                            </p:txEl>
                                          </p:spTgt>
                                        </p:tgtEl>
                                      </p:cBhvr>
                                      <p:to x="100000" y="90000"/>
                                    </p:animScale>
                                    <p:animScale>
                                      <p:cBhvr>
                                        <p:cTn id="153" dur="166" decel="50000">
                                          <p:stCondLst>
                                            <p:cond delay="1668"/>
                                          </p:stCondLst>
                                        </p:cTn>
                                        <p:tgtEl>
                                          <p:spTgt spid="27">
                                            <p:txEl>
                                              <p:pRg st="0" end="0"/>
                                            </p:txEl>
                                          </p:spTgt>
                                        </p:tgtEl>
                                      </p:cBhvr>
                                      <p:to x="100000" y="100000"/>
                                    </p:animScale>
                                    <p:animScale>
                                      <p:cBhvr>
                                        <p:cTn id="154" dur="26">
                                          <p:stCondLst>
                                            <p:cond delay="1808"/>
                                          </p:stCondLst>
                                        </p:cTn>
                                        <p:tgtEl>
                                          <p:spTgt spid="27">
                                            <p:txEl>
                                              <p:pRg st="0" end="0"/>
                                            </p:txEl>
                                          </p:spTgt>
                                        </p:tgtEl>
                                      </p:cBhvr>
                                      <p:to x="100000" y="95000"/>
                                    </p:animScale>
                                    <p:animScale>
                                      <p:cBhvr>
                                        <p:cTn id="155" dur="166" decel="50000">
                                          <p:stCondLst>
                                            <p:cond delay="1834"/>
                                          </p:stCondLst>
                                        </p:cTn>
                                        <p:tgtEl>
                                          <p:spTgt spid="27">
                                            <p:txEl>
                                              <p:pRg st="0" end="0"/>
                                            </p:txEl>
                                          </p:spTgt>
                                        </p:tgtEl>
                                      </p:cBhvr>
                                      <p:to x="100000" y="100000"/>
                                    </p:animScale>
                                  </p:childTnLst>
                                </p:cTn>
                              </p:par>
                            </p:childTnLst>
                          </p:cTn>
                        </p:par>
                      </p:childTnLst>
                    </p:cTn>
                  </p:par>
                  <p:par>
                    <p:cTn id="156" fill="hold">
                      <p:stCondLst>
                        <p:cond delay="indefinite"/>
                      </p:stCondLst>
                      <p:childTnLst>
                        <p:par>
                          <p:cTn id="157" fill="hold">
                            <p:stCondLst>
                              <p:cond delay="0"/>
                            </p:stCondLst>
                            <p:childTnLst>
                              <p:par>
                                <p:cTn id="158" presetID="0" presetClass="path" presetSubtype="0" accel="50000" decel="50000" fill="hold" nodeType="clickEffect">
                                  <p:stCondLst>
                                    <p:cond delay="0"/>
                                  </p:stCondLst>
                                  <p:childTnLst>
                                    <p:animMotion origin="layout" path="M 5.55556E-7 6.17946E-6 L -0.11025 -0.07354 " pathEditMode="relative" ptsTypes="AA">
                                      <p:cBhvr>
                                        <p:cTn id="159" dur="2000" fill="hold"/>
                                        <p:tgtEl>
                                          <p:spTgt spid="27">
                                            <p:txEl>
                                              <p:pRg st="0" end="0"/>
                                            </p:txEl>
                                          </p:spTgt>
                                        </p:tgtEl>
                                        <p:attrNameLst>
                                          <p:attrName>ppt_x</p:attrName>
                                          <p:attrName>ppt_y</p:attrName>
                                        </p:attrNameLst>
                                      </p:cBhvr>
                                    </p:animMotion>
                                  </p:childTnLst>
                                </p:cTn>
                              </p:par>
                              <p:par>
                                <p:cTn id="160" presetID="8" presetClass="entr" presetSubtype="16" fill="hold" nodeType="withEffect">
                                  <p:stCondLst>
                                    <p:cond delay="0"/>
                                  </p:stCondLst>
                                  <p:childTnLst>
                                    <p:set>
                                      <p:cBhvr>
                                        <p:cTn id="161" dur="1" fill="hold">
                                          <p:stCondLst>
                                            <p:cond delay="0"/>
                                          </p:stCondLst>
                                        </p:cTn>
                                        <p:tgtEl>
                                          <p:spTgt spid="29"/>
                                        </p:tgtEl>
                                        <p:attrNameLst>
                                          <p:attrName>style.visibility</p:attrName>
                                        </p:attrNameLst>
                                      </p:cBhvr>
                                      <p:to>
                                        <p:strVal val="visible"/>
                                      </p:to>
                                    </p:set>
                                    <p:animEffect transition="in" filter="diamond(in)">
                                      <p:cBhvr>
                                        <p:cTn id="162" dur="2000"/>
                                        <p:tgtEl>
                                          <p:spTgt spid="29"/>
                                        </p:tgtEl>
                                      </p:cBhvr>
                                    </p:animEffect>
                                  </p:childTnLst>
                                </p:cTn>
                              </p:par>
                              <p:par>
                                <p:cTn id="163" presetID="2" presetClass="entr" presetSubtype="4" fill="hold" grpId="0" nodeType="withEffect">
                                  <p:stCondLst>
                                    <p:cond delay="0"/>
                                  </p:stCondLst>
                                  <p:childTnLst>
                                    <p:set>
                                      <p:cBhvr>
                                        <p:cTn id="164" dur="1" fill="hold">
                                          <p:stCondLst>
                                            <p:cond delay="0"/>
                                          </p:stCondLst>
                                        </p:cTn>
                                        <p:tgtEl>
                                          <p:spTgt spid="32"/>
                                        </p:tgtEl>
                                        <p:attrNameLst>
                                          <p:attrName>style.visibility</p:attrName>
                                        </p:attrNameLst>
                                      </p:cBhvr>
                                      <p:to>
                                        <p:strVal val="visible"/>
                                      </p:to>
                                    </p:set>
                                    <p:anim calcmode="lin" valueType="num">
                                      <p:cBhvr additive="base">
                                        <p:cTn id="165" dur="500" fill="hold"/>
                                        <p:tgtEl>
                                          <p:spTgt spid="32"/>
                                        </p:tgtEl>
                                        <p:attrNameLst>
                                          <p:attrName>ppt_x</p:attrName>
                                        </p:attrNameLst>
                                      </p:cBhvr>
                                      <p:tavLst>
                                        <p:tav tm="0">
                                          <p:val>
                                            <p:strVal val="#ppt_x"/>
                                          </p:val>
                                        </p:tav>
                                        <p:tav tm="100000">
                                          <p:val>
                                            <p:strVal val="#ppt_x"/>
                                          </p:val>
                                        </p:tav>
                                      </p:tavLst>
                                    </p:anim>
                                    <p:anim calcmode="lin" valueType="num">
                                      <p:cBhvr additive="base">
                                        <p:cTn id="166" dur="500" fill="hold"/>
                                        <p:tgtEl>
                                          <p:spTgt spid="32"/>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31"/>
                                        </p:tgtEl>
                                        <p:attrNameLst>
                                          <p:attrName>style.visibility</p:attrName>
                                        </p:attrNameLst>
                                      </p:cBhvr>
                                      <p:to>
                                        <p:strVal val="visible"/>
                                      </p:to>
                                    </p:set>
                                    <p:anim calcmode="lin" valueType="num">
                                      <p:cBhvr additive="base">
                                        <p:cTn id="169" dur="500" fill="hold"/>
                                        <p:tgtEl>
                                          <p:spTgt spid="31"/>
                                        </p:tgtEl>
                                        <p:attrNameLst>
                                          <p:attrName>ppt_x</p:attrName>
                                        </p:attrNameLst>
                                      </p:cBhvr>
                                      <p:tavLst>
                                        <p:tav tm="0">
                                          <p:val>
                                            <p:strVal val="#ppt_x"/>
                                          </p:val>
                                        </p:tav>
                                        <p:tav tm="100000">
                                          <p:val>
                                            <p:strVal val="#ppt_x"/>
                                          </p:val>
                                        </p:tav>
                                      </p:tavLst>
                                    </p:anim>
                                    <p:anim calcmode="lin" valueType="num">
                                      <p:cBhvr additive="base">
                                        <p:cTn id="170"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6" presetClass="entr" presetSubtype="0" fill="hold" grpId="0" nodeType="clickEffect">
                                  <p:stCondLst>
                                    <p:cond delay="0"/>
                                  </p:stCondLst>
                                  <p:childTnLst>
                                    <p:set>
                                      <p:cBhvr>
                                        <p:cTn id="174" dur="1" fill="hold">
                                          <p:stCondLst>
                                            <p:cond delay="0"/>
                                          </p:stCondLst>
                                        </p:cTn>
                                        <p:tgtEl>
                                          <p:spTgt spid="33"/>
                                        </p:tgtEl>
                                        <p:attrNameLst>
                                          <p:attrName>style.visibility</p:attrName>
                                        </p:attrNameLst>
                                      </p:cBhvr>
                                      <p:to>
                                        <p:strVal val="visible"/>
                                      </p:to>
                                    </p:set>
                                    <p:animEffect transition="in" filter="wipe(down)">
                                      <p:cBhvr>
                                        <p:cTn id="175" dur="580">
                                          <p:stCondLst>
                                            <p:cond delay="0"/>
                                          </p:stCondLst>
                                        </p:cTn>
                                        <p:tgtEl>
                                          <p:spTgt spid="33"/>
                                        </p:tgtEl>
                                      </p:cBhvr>
                                    </p:animEffect>
                                    <p:anim calcmode="lin" valueType="num">
                                      <p:cBhvr>
                                        <p:cTn id="176"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77"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78"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79"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80"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81" dur="26">
                                          <p:stCondLst>
                                            <p:cond delay="650"/>
                                          </p:stCondLst>
                                        </p:cTn>
                                        <p:tgtEl>
                                          <p:spTgt spid="33"/>
                                        </p:tgtEl>
                                      </p:cBhvr>
                                      <p:to x="100000" y="60000"/>
                                    </p:animScale>
                                    <p:animScale>
                                      <p:cBhvr>
                                        <p:cTn id="182" dur="166" decel="50000">
                                          <p:stCondLst>
                                            <p:cond delay="676"/>
                                          </p:stCondLst>
                                        </p:cTn>
                                        <p:tgtEl>
                                          <p:spTgt spid="33"/>
                                        </p:tgtEl>
                                      </p:cBhvr>
                                      <p:to x="100000" y="100000"/>
                                    </p:animScale>
                                    <p:animScale>
                                      <p:cBhvr>
                                        <p:cTn id="183" dur="26">
                                          <p:stCondLst>
                                            <p:cond delay="1312"/>
                                          </p:stCondLst>
                                        </p:cTn>
                                        <p:tgtEl>
                                          <p:spTgt spid="33"/>
                                        </p:tgtEl>
                                      </p:cBhvr>
                                      <p:to x="100000" y="80000"/>
                                    </p:animScale>
                                    <p:animScale>
                                      <p:cBhvr>
                                        <p:cTn id="184" dur="166" decel="50000">
                                          <p:stCondLst>
                                            <p:cond delay="1338"/>
                                          </p:stCondLst>
                                        </p:cTn>
                                        <p:tgtEl>
                                          <p:spTgt spid="33"/>
                                        </p:tgtEl>
                                      </p:cBhvr>
                                      <p:to x="100000" y="100000"/>
                                    </p:animScale>
                                    <p:animScale>
                                      <p:cBhvr>
                                        <p:cTn id="185" dur="26">
                                          <p:stCondLst>
                                            <p:cond delay="1642"/>
                                          </p:stCondLst>
                                        </p:cTn>
                                        <p:tgtEl>
                                          <p:spTgt spid="33"/>
                                        </p:tgtEl>
                                      </p:cBhvr>
                                      <p:to x="100000" y="90000"/>
                                    </p:animScale>
                                    <p:animScale>
                                      <p:cBhvr>
                                        <p:cTn id="186" dur="166" decel="50000">
                                          <p:stCondLst>
                                            <p:cond delay="1668"/>
                                          </p:stCondLst>
                                        </p:cTn>
                                        <p:tgtEl>
                                          <p:spTgt spid="33"/>
                                        </p:tgtEl>
                                      </p:cBhvr>
                                      <p:to x="100000" y="100000"/>
                                    </p:animScale>
                                    <p:animScale>
                                      <p:cBhvr>
                                        <p:cTn id="187" dur="26">
                                          <p:stCondLst>
                                            <p:cond delay="1808"/>
                                          </p:stCondLst>
                                        </p:cTn>
                                        <p:tgtEl>
                                          <p:spTgt spid="33"/>
                                        </p:tgtEl>
                                      </p:cBhvr>
                                      <p:to x="100000" y="95000"/>
                                    </p:animScale>
                                    <p:animScale>
                                      <p:cBhvr>
                                        <p:cTn id="188" dur="166" decel="50000">
                                          <p:stCondLst>
                                            <p:cond delay="1834"/>
                                          </p:stCondLst>
                                        </p:cTn>
                                        <p:tgtEl>
                                          <p:spTgt spid="33"/>
                                        </p:tgtEl>
                                      </p:cBhvr>
                                      <p:to x="100000" y="100000"/>
                                    </p:animScale>
                                  </p:childTnLst>
                                </p:cTn>
                              </p:par>
                            </p:childTnLst>
                          </p:cTn>
                        </p:par>
                      </p:childTnLst>
                    </p:cTn>
                  </p:par>
                  <p:par>
                    <p:cTn id="189" fill="hold">
                      <p:stCondLst>
                        <p:cond delay="indefinite"/>
                      </p:stCondLst>
                      <p:childTnLst>
                        <p:par>
                          <p:cTn id="190" fill="hold">
                            <p:stCondLst>
                              <p:cond delay="0"/>
                            </p:stCondLst>
                            <p:childTnLst>
                              <p:par>
                                <p:cTn id="191" presetID="8" presetClass="emph" presetSubtype="0" fill="hold" grpId="1" nodeType="clickEffect">
                                  <p:stCondLst>
                                    <p:cond delay="0"/>
                                  </p:stCondLst>
                                  <p:childTnLst>
                                    <p:animRot by="21600000">
                                      <p:cBhvr>
                                        <p:cTn id="192" dur="2000" fill="hold"/>
                                        <p:tgtEl>
                                          <p:spTgt spid="33"/>
                                        </p:tgtEl>
                                        <p:attrNameLst>
                                          <p:attrName>r</p:attrName>
                                        </p:attrNameLst>
                                      </p:cBhvr>
                                    </p:animRot>
                                  </p:childTnLst>
                                </p:cTn>
                              </p:par>
                              <p:par>
                                <p:cTn id="193" presetID="51" presetClass="entr" presetSubtype="0" fill="hold" nodeType="withEffect">
                                  <p:stCondLst>
                                    <p:cond delay="0"/>
                                  </p:stCondLst>
                                  <p:childTnLst>
                                    <p:set>
                                      <p:cBhvr>
                                        <p:cTn id="194" dur="1" fill="hold">
                                          <p:stCondLst>
                                            <p:cond delay="0"/>
                                          </p:stCondLst>
                                        </p:cTn>
                                        <p:tgtEl>
                                          <p:spTgt spid="35"/>
                                        </p:tgtEl>
                                        <p:attrNameLst>
                                          <p:attrName>style.visibility</p:attrName>
                                        </p:attrNameLst>
                                      </p:cBhvr>
                                      <p:to>
                                        <p:strVal val="visible"/>
                                      </p:to>
                                    </p:set>
                                    <p:animEffect transition="in" filter="fade">
                                      <p:cBhvr>
                                        <p:cTn id="195" dur="770" decel="100000"/>
                                        <p:tgtEl>
                                          <p:spTgt spid="35"/>
                                        </p:tgtEl>
                                      </p:cBhvr>
                                    </p:animEffect>
                                    <p:animScale>
                                      <p:cBhvr>
                                        <p:cTn id="196" dur="770" decel="100000"/>
                                        <p:tgtEl>
                                          <p:spTgt spid="35"/>
                                        </p:tgtEl>
                                      </p:cBhvr>
                                      <p:from x="10000" y="10000"/>
                                      <p:to x="200000" y="450000"/>
                                    </p:animScale>
                                    <p:animScale>
                                      <p:cBhvr>
                                        <p:cTn id="197" dur="1230" accel="100000" fill="hold">
                                          <p:stCondLst>
                                            <p:cond delay="770"/>
                                          </p:stCondLst>
                                        </p:cTn>
                                        <p:tgtEl>
                                          <p:spTgt spid="35"/>
                                        </p:tgtEl>
                                      </p:cBhvr>
                                      <p:from x="200000" y="450000"/>
                                      <p:to x="100000" y="100000"/>
                                    </p:animScale>
                                    <p:set>
                                      <p:cBhvr>
                                        <p:cTn id="198" dur="770" fill="hold"/>
                                        <p:tgtEl>
                                          <p:spTgt spid="35"/>
                                        </p:tgtEl>
                                        <p:attrNameLst>
                                          <p:attrName>ppt_x</p:attrName>
                                        </p:attrNameLst>
                                      </p:cBhvr>
                                      <p:to>
                                        <p:strVal val="(0.5)"/>
                                      </p:to>
                                    </p:set>
                                    <p:anim from="(0.5)" to="(#ppt_x)" calcmode="lin" valueType="num">
                                      <p:cBhvr>
                                        <p:cTn id="199" dur="1230" accel="100000" fill="hold">
                                          <p:stCondLst>
                                            <p:cond delay="770"/>
                                          </p:stCondLst>
                                        </p:cTn>
                                        <p:tgtEl>
                                          <p:spTgt spid="35"/>
                                        </p:tgtEl>
                                        <p:attrNameLst>
                                          <p:attrName>ppt_x</p:attrName>
                                        </p:attrNameLst>
                                      </p:cBhvr>
                                    </p:anim>
                                    <p:set>
                                      <p:cBhvr>
                                        <p:cTn id="200" dur="770" fill="hold"/>
                                        <p:tgtEl>
                                          <p:spTgt spid="35"/>
                                        </p:tgtEl>
                                        <p:attrNameLst>
                                          <p:attrName>ppt_y</p:attrName>
                                        </p:attrNameLst>
                                      </p:cBhvr>
                                      <p:to>
                                        <p:strVal val="(#ppt_y+0.4)"/>
                                      </p:to>
                                    </p:set>
                                    <p:anim from="(#ppt_y+0.4)" to="(#ppt_y)" calcmode="lin" valueType="num">
                                      <p:cBhvr>
                                        <p:cTn id="201" dur="1230" accel="100000" fill="hold">
                                          <p:stCondLst>
                                            <p:cond delay="770"/>
                                          </p:stCondLst>
                                        </p:cTn>
                                        <p:tgtEl>
                                          <p:spTgt spid="35"/>
                                        </p:tgtEl>
                                        <p:attrNameLst>
                                          <p:attrName>ppt_y</p:attrName>
                                        </p:attrNameLst>
                                      </p:cBhvr>
                                    </p:anim>
                                  </p:childTnLst>
                                </p:cTn>
                              </p:par>
                            </p:childTnLst>
                          </p:cTn>
                        </p:par>
                      </p:childTnLst>
                    </p:cTn>
                  </p:par>
                  <p:par>
                    <p:cTn id="202" fill="hold">
                      <p:stCondLst>
                        <p:cond delay="indefinite"/>
                      </p:stCondLst>
                      <p:childTnLst>
                        <p:par>
                          <p:cTn id="203" fill="hold">
                            <p:stCondLst>
                              <p:cond delay="0"/>
                            </p:stCondLst>
                            <p:childTnLst>
                              <p:par>
                                <p:cTn id="204" presetID="26" presetClass="entr" presetSubtype="0" fill="hold" grpId="0" nodeType="clickEffect">
                                  <p:stCondLst>
                                    <p:cond delay="0"/>
                                  </p:stCondLst>
                                  <p:childTnLst>
                                    <p:set>
                                      <p:cBhvr>
                                        <p:cTn id="205" dur="1" fill="hold">
                                          <p:stCondLst>
                                            <p:cond delay="0"/>
                                          </p:stCondLst>
                                        </p:cTn>
                                        <p:tgtEl>
                                          <p:spTgt spid="36"/>
                                        </p:tgtEl>
                                        <p:attrNameLst>
                                          <p:attrName>style.visibility</p:attrName>
                                        </p:attrNameLst>
                                      </p:cBhvr>
                                      <p:to>
                                        <p:strVal val="visible"/>
                                      </p:to>
                                    </p:set>
                                    <p:animEffect transition="in" filter="wipe(down)">
                                      <p:cBhvr>
                                        <p:cTn id="206" dur="580">
                                          <p:stCondLst>
                                            <p:cond delay="0"/>
                                          </p:stCondLst>
                                        </p:cTn>
                                        <p:tgtEl>
                                          <p:spTgt spid="36"/>
                                        </p:tgtEl>
                                      </p:cBhvr>
                                    </p:animEffect>
                                    <p:anim calcmode="lin" valueType="num">
                                      <p:cBhvr>
                                        <p:cTn id="207"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208"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209"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210"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211"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212" dur="26">
                                          <p:stCondLst>
                                            <p:cond delay="650"/>
                                          </p:stCondLst>
                                        </p:cTn>
                                        <p:tgtEl>
                                          <p:spTgt spid="36"/>
                                        </p:tgtEl>
                                      </p:cBhvr>
                                      <p:to x="100000" y="60000"/>
                                    </p:animScale>
                                    <p:animScale>
                                      <p:cBhvr>
                                        <p:cTn id="213" dur="166" decel="50000">
                                          <p:stCondLst>
                                            <p:cond delay="676"/>
                                          </p:stCondLst>
                                        </p:cTn>
                                        <p:tgtEl>
                                          <p:spTgt spid="36"/>
                                        </p:tgtEl>
                                      </p:cBhvr>
                                      <p:to x="100000" y="100000"/>
                                    </p:animScale>
                                    <p:animScale>
                                      <p:cBhvr>
                                        <p:cTn id="214" dur="26">
                                          <p:stCondLst>
                                            <p:cond delay="1312"/>
                                          </p:stCondLst>
                                        </p:cTn>
                                        <p:tgtEl>
                                          <p:spTgt spid="36"/>
                                        </p:tgtEl>
                                      </p:cBhvr>
                                      <p:to x="100000" y="80000"/>
                                    </p:animScale>
                                    <p:animScale>
                                      <p:cBhvr>
                                        <p:cTn id="215" dur="166" decel="50000">
                                          <p:stCondLst>
                                            <p:cond delay="1338"/>
                                          </p:stCondLst>
                                        </p:cTn>
                                        <p:tgtEl>
                                          <p:spTgt spid="36"/>
                                        </p:tgtEl>
                                      </p:cBhvr>
                                      <p:to x="100000" y="100000"/>
                                    </p:animScale>
                                    <p:animScale>
                                      <p:cBhvr>
                                        <p:cTn id="216" dur="26">
                                          <p:stCondLst>
                                            <p:cond delay="1642"/>
                                          </p:stCondLst>
                                        </p:cTn>
                                        <p:tgtEl>
                                          <p:spTgt spid="36"/>
                                        </p:tgtEl>
                                      </p:cBhvr>
                                      <p:to x="100000" y="90000"/>
                                    </p:animScale>
                                    <p:animScale>
                                      <p:cBhvr>
                                        <p:cTn id="217" dur="166" decel="50000">
                                          <p:stCondLst>
                                            <p:cond delay="1668"/>
                                          </p:stCondLst>
                                        </p:cTn>
                                        <p:tgtEl>
                                          <p:spTgt spid="36"/>
                                        </p:tgtEl>
                                      </p:cBhvr>
                                      <p:to x="100000" y="100000"/>
                                    </p:animScale>
                                    <p:animScale>
                                      <p:cBhvr>
                                        <p:cTn id="218" dur="26">
                                          <p:stCondLst>
                                            <p:cond delay="1808"/>
                                          </p:stCondLst>
                                        </p:cTn>
                                        <p:tgtEl>
                                          <p:spTgt spid="36"/>
                                        </p:tgtEl>
                                      </p:cBhvr>
                                      <p:to x="100000" y="95000"/>
                                    </p:animScale>
                                    <p:animScale>
                                      <p:cBhvr>
                                        <p:cTn id="219" dur="166" decel="50000">
                                          <p:stCondLst>
                                            <p:cond delay="1834"/>
                                          </p:stCondLst>
                                        </p:cTn>
                                        <p:tgtEl>
                                          <p:spTgt spid="36"/>
                                        </p:tgtEl>
                                      </p:cBhvr>
                                      <p:to x="100000" y="100000"/>
                                    </p:animScale>
                                  </p:childTnLst>
                                </p:cTn>
                              </p:par>
                            </p:childTnLst>
                          </p:cTn>
                        </p:par>
                      </p:childTnLst>
                    </p:cTn>
                  </p:par>
                  <p:par>
                    <p:cTn id="220" fill="hold">
                      <p:stCondLst>
                        <p:cond delay="indefinite"/>
                      </p:stCondLst>
                      <p:childTnLst>
                        <p:par>
                          <p:cTn id="221" fill="hold">
                            <p:stCondLst>
                              <p:cond delay="0"/>
                            </p:stCondLst>
                            <p:childTnLst>
                              <p:par>
                                <p:cTn id="222" presetID="8" presetClass="entr" presetSubtype="16" fill="hold" nodeType="clickEffect">
                                  <p:stCondLst>
                                    <p:cond delay="0"/>
                                  </p:stCondLst>
                                  <p:childTnLst>
                                    <p:set>
                                      <p:cBhvr>
                                        <p:cTn id="223" dur="1" fill="hold">
                                          <p:stCondLst>
                                            <p:cond delay="0"/>
                                          </p:stCondLst>
                                        </p:cTn>
                                        <p:tgtEl>
                                          <p:spTgt spid="38"/>
                                        </p:tgtEl>
                                        <p:attrNameLst>
                                          <p:attrName>style.visibility</p:attrName>
                                        </p:attrNameLst>
                                      </p:cBhvr>
                                      <p:to>
                                        <p:strVal val="visible"/>
                                      </p:to>
                                    </p:set>
                                    <p:animEffect transition="in" filter="diamond(in)">
                                      <p:cBhvr>
                                        <p:cTn id="224" dur="2000"/>
                                        <p:tgtEl>
                                          <p:spTgt spid="38"/>
                                        </p:tgtEl>
                                      </p:cBhvr>
                                    </p:animEffect>
                                  </p:childTnLst>
                                </p:cTn>
                              </p:par>
                              <p:par>
                                <p:cTn id="225" presetID="8" presetClass="emph" presetSubtype="0" fill="hold" grpId="1" nodeType="withEffect">
                                  <p:stCondLst>
                                    <p:cond delay="0"/>
                                  </p:stCondLst>
                                  <p:childTnLst>
                                    <p:animRot by="21600000">
                                      <p:cBhvr>
                                        <p:cTn id="226" dur="2000" fill="hold"/>
                                        <p:tgtEl>
                                          <p:spTgt spid="36"/>
                                        </p:tgtEl>
                                        <p:attrNameLst>
                                          <p:attrName>r</p:attrName>
                                        </p:attrNameLst>
                                      </p:cBhvr>
                                    </p:animRot>
                                  </p:childTnLst>
                                </p:cTn>
                              </p:par>
                              <p:par>
                                <p:cTn id="227" presetID="2" presetClass="entr" presetSubtype="4" fill="hold" grpId="0" nodeType="withEffect">
                                  <p:stCondLst>
                                    <p:cond delay="0"/>
                                  </p:stCondLst>
                                  <p:childTnLst>
                                    <p:set>
                                      <p:cBhvr>
                                        <p:cTn id="228" dur="1" fill="hold">
                                          <p:stCondLst>
                                            <p:cond delay="0"/>
                                          </p:stCondLst>
                                        </p:cTn>
                                        <p:tgtEl>
                                          <p:spTgt spid="41"/>
                                        </p:tgtEl>
                                        <p:attrNameLst>
                                          <p:attrName>style.visibility</p:attrName>
                                        </p:attrNameLst>
                                      </p:cBhvr>
                                      <p:to>
                                        <p:strVal val="visible"/>
                                      </p:to>
                                    </p:set>
                                    <p:anim calcmode="lin" valueType="num">
                                      <p:cBhvr additive="base">
                                        <p:cTn id="229" dur="500" fill="hold"/>
                                        <p:tgtEl>
                                          <p:spTgt spid="41"/>
                                        </p:tgtEl>
                                        <p:attrNameLst>
                                          <p:attrName>ppt_x</p:attrName>
                                        </p:attrNameLst>
                                      </p:cBhvr>
                                      <p:tavLst>
                                        <p:tav tm="0">
                                          <p:val>
                                            <p:strVal val="#ppt_x"/>
                                          </p:val>
                                        </p:tav>
                                        <p:tav tm="100000">
                                          <p:val>
                                            <p:strVal val="#ppt_x"/>
                                          </p:val>
                                        </p:tav>
                                      </p:tavLst>
                                    </p:anim>
                                    <p:anim calcmode="lin" valueType="num">
                                      <p:cBhvr additive="base">
                                        <p:cTn id="230" dur="500" fill="hold"/>
                                        <p:tgtEl>
                                          <p:spTgt spid="41"/>
                                        </p:tgtEl>
                                        <p:attrNameLst>
                                          <p:attrName>ppt_y</p:attrName>
                                        </p:attrNameLst>
                                      </p:cBhvr>
                                      <p:tavLst>
                                        <p:tav tm="0">
                                          <p:val>
                                            <p:strVal val="1+#ppt_h/2"/>
                                          </p:val>
                                        </p:tav>
                                        <p:tav tm="100000">
                                          <p:val>
                                            <p:strVal val="#ppt_y"/>
                                          </p:val>
                                        </p:tav>
                                      </p:tavLst>
                                    </p:anim>
                                  </p:childTnLst>
                                </p:cTn>
                              </p:par>
                              <p:par>
                                <p:cTn id="231" presetID="2" presetClass="entr" presetSubtype="4" fill="hold" nodeType="withEffect">
                                  <p:stCondLst>
                                    <p:cond delay="0"/>
                                  </p:stCondLst>
                                  <p:childTnLst>
                                    <p:set>
                                      <p:cBhvr>
                                        <p:cTn id="232" dur="1" fill="hold">
                                          <p:stCondLst>
                                            <p:cond delay="0"/>
                                          </p:stCondLst>
                                        </p:cTn>
                                        <p:tgtEl>
                                          <p:spTgt spid="40"/>
                                        </p:tgtEl>
                                        <p:attrNameLst>
                                          <p:attrName>style.visibility</p:attrName>
                                        </p:attrNameLst>
                                      </p:cBhvr>
                                      <p:to>
                                        <p:strVal val="visible"/>
                                      </p:to>
                                    </p:set>
                                    <p:anim calcmode="lin" valueType="num">
                                      <p:cBhvr additive="base">
                                        <p:cTn id="233" dur="500" fill="hold"/>
                                        <p:tgtEl>
                                          <p:spTgt spid="40"/>
                                        </p:tgtEl>
                                        <p:attrNameLst>
                                          <p:attrName>ppt_x</p:attrName>
                                        </p:attrNameLst>
                                      </p:cBhvr>
                                      <p:tavLst>
                                        <p:tav tm="0">
                                          <p:val>
                                            <p:strVal val="#ppt_x"/>
                                          </p:val>
                                        </p:tav>
                                        <p:tav tm="100000">
                                          <p:val>
                                            <p:strVal val="#ppt_x"/>
                                          </p:val>
                                        </p:tav>
                                      </p:tavLst>
                                    </p:anim>
                                    <p:anim calcmode="lin" valueType="num">
                                      <p:cBhvr additive="base">
                                        <p:cTn id="23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35" fill="hold">
                      <p:stCondLst>
                        <p:cond delay="indefinite"/>
                      </p:stCondLst>
                      <p:childTnLst>
                        <p:par>
                          <p:cTn id="236" fill="hold">
                            <p:stCondLst>
                              <p:cond delay="0"/>
                            </p:stCondLst>
                            <p:childTnLst>
                              <p:par>
                                <p:cTn id="237" presetID="51" presetClass="entr" presetSubtype="0" fill="hold" grpId="0" nodeType="clickEffect">
                                  <p:stCondLst>
                                    <p:cond delay="0"/>
                                  </p:stCondLst>
                                  <p:childTnLst>
                                    <p:set>
                                      <p:cBhvr>
                                        <p:cTn id="238" dur="1" fill="hold">
                                          <p:stCondLst>
                                            <p:cond delay="0"/>
                                          </p:stCondLst>
                                        </p:cTn>
                                        <p:tgtEl>
                                          <p:spTgt spid="46"/>
                                        </p:tgtEl>
                                        <p:attrNameLst>
                                          <p:attrName>style.visibility</p:attrName>
                                        </p:attrNameLst>
                                      </p:cBhvr>
                                      <p:to>
                                        <p:strVal val="visible"/>
                                      </p:to>
                                    </p:set>
                                    <p:animEffect transition="in" filter="fade">
                                      <p:cBhvr>
                                        <p:cTn id="239" dur="770" decel="100000"/>
                                        <p:tgtEl>
                                          <p:spTgt spid="46"/>
                                        </p:tgtEl>
                                      </p:cBhvr>
                                    </p:animEffect>
                                    <p:animScale>
                                      <p:cBhvr>
                                        <p:cTn id="240" dur="770" decel="100000"/>
                                        <p:tgtEl>
                                          <p:spTgt spid="46"/>
                                        </p:tgtEl>
                                      </p:cBhvr>
                                      <p:from x="10000" y="10000"/>
                                      <p:to x="200000" y="450000"/>
                                    </p:animScale>
                                    <p:animScale>
                                      <p:cBhvr>
                                        <p:cTn id="241" dur="1230" accel="100000" fill="hold">
                                          <p:stCondLst>
                                            <p:cond delay="770"/>
                                          </p:stCondLst>
                                        </p:cTn>
                                        <p:tgtEl>
                                          <p:spTgt spid="46"/>
                                        </p:tgtEl>
                                      </p:cBhvr>
                                      <p:from x="200000" y="450000"/>
                                      <p:to x="100000" y="100000"/>
                                    </p:animScale>
                                    <p:set>
                                      <p:cBhvr>
                                        <p:cTn id="242" dur="770" fill="hold"/>
                                        <p:tgtEl>
                                          <p:spTgt spid="46"/>
                                        </p:tgtEl>
                                        <p:attrNameLst>
                                          <p:attrName>ppt_x</p:attrName>
                                        </p:attrNameLst>
                                      </p:cBhvr>
                                      <p:to>
                                        <p:strVal val="(0.5)"/>
                                      </p:to>
                                    </p:set>
                                    <p:anim from="(0.5)" to="(#ppt_x)" calcmode="lin" valueType="num">
                                      <p:cBhvr>
                                        <p:cTn id="243" dur="1230" accel="100000" fill="hold">
                                          <p:stCondLst>
                                            <p:cond delay="770"/>
                                          </p:stCondLst>
                                        </p:cTn>
                                        <p:tgtEl>
                                          <p:spTgt spid="46"/>
                                        </p:tgtEl>
                                        <p:attrNameLst>
                                          <p:attrName>ppt_x</p:attrName>
                                        </p:attrNameLst>
                                      </p:cBhvr>
                                    </p:anim>
                                    <p:set>
                                      <p:cBhvr>
                                        <p:cTn id="244" dur="770" fill="hold"/>
                                        <p:tgtEl>
                                          <p:spTgt spid="46"/>
                                        </p:tgtEl>
                                        <p:attrNameLst>
                                          <p:attrName>ppt_y</p:attrName>
                                        </p:attrNameLst>
                                      </p:cBhvr>
                                      <p:to>
                                        <p:strVal val="(#ppt_y+0.4)"/>
                                      </p:to>
                                    </p:set>
                                    <p:anim from="(#ppt_y+0.4)" to="(#ppt_y)" calcmode="lin" valueType="num">
                                      <p:cBhvr>
                                        <p:cTn id="245" dur="1230" accel="100000" fill="hold">
                                          <p:stCondLst>
                                            <p:cond delay="770"/>
                                          </p:stCondLst>
                                        </p:cTn>
                                        <p:tgtEl>
                                          <p:spTgt spid="46"/>
                                        </p:tgtEl>
                                        <p:attrNameLst>
                                          <p:attrName>ppt_y</p:attrName>
                                        </p:attrNameLst>
                                      </p:cBhvr>
                                    </p:anim>
                                  </p:childTnLst>
                                </p:cTn>
                              </p:par>
                              <p:par>
                                <p:cTn id="246" presetID="51" presetClass="entr" presetSubtype="0" fill="hold" grpId="0" nodeType="withEffect">
                                  <p:stCondLst>
                                    <p:cond delay="0"/>
                                  </p:stCondLst>
                                  <p:childTnLst>
                                    <p:set>
                                      <p:cBhvr>
                                        <p:cTn id="247" dur="1" fill="hold">
                                          <p:stCondLst>
                                            <p:cond delay="0"/>
                                          </p:stCondLst>
                                        </p:cTn>
                                        <p:tgtEl>
                                          <p:spTgt spid="45"/>
                                        </p:tgtEl>
                                        <p:attrNameLst>
                                          <p:attrName>style.visibility</p:attrName>
                                        </p:attrNameLst>
                                      </p:cBhvr>
                                      <p:to>
                                        <p:strVal val="visible"/>
                                      </p:to>
                                    </p:set>
                                    <p:animEffect transition="in" filter="fade">
                                      <p:cBhvr>
                                        <p:cTn id="248" dur="770" decel="100000"/>
                                        <p:tgtEl>
                                          <p:spTgt spid="45"/>
                                        </p:tgtEl>
                                      </p:cBhvr>
                                    </p:animEffect>
                                    <p:animScale>
                                      <p:cBhvr>
                                        <p:cTn id="249" dur="770" decel="100000"/>
                                        <p:tgtEl>
                                          <p:spTgt spid="45"/>
                                        </p:tgtEl>
                                      </p:cBhvr>
                                      <p:from x="10000" y="10000"/>
                                      <p:to x="200000" y="450000"/>
                                    </p:animScale>
                                    <p:animScale>
                                      <p:cBhvr>
                                        <p:cTn id="250" dur="1230" accel="100000" fill="hold">
                                          <p:stCondLst>
                                            <p:cond delay="770"/>
                                          </p:stCondLst>
                                        </p:cTn>
                                        <p:tgtEl>
                                          <p:spTgt spid="45"/>
                                        </p:tgtEl>
                                      </p:cBhvr>
                                      <p:from x="200000" y="450000"/>
                                      <p:to x="100000" y="100000"/>
                                    </p:animScale>
                                    <p:set>
                                      <p:cBhvr>
                                        <p:cTn id="251" dur="770" fill="hold"/>
                                        <p:tgtEl>
                                          <p:spTgt spid="45"/>
                                        </p:tgtEl>
                                        <p:attrNameLst>
                                          <p:attrName>ppt_x</p:attrName>
                                        </p:attrNameLst>
                                      </p:cBhvr>
                                      <p:to>
                                        <p:strVal val="(0.5)"/>
                                      </p:to>
                                    </p:set>
                                    <p:anim from="(0.5)" to="(#ppt_x)" calcmode="lin" valueType="num">
                                      <p:cBhvr>
                                        <p:cTn id="252" dur="1230" accel="100000" fill="hold">
                                          <p:stCondLst>
                                            <p:cond delay="770"/>
                                          </p:stCondLst>
                                        </p:cTn>
                                        <p:tgtEl>
                                          <p:spTgt spid="45"/>
                                        </p:tgtEl>
                                        <p:attrNameLst>
                                          <p:attrName>ppt_x</p:attrName>
                                        </p:attrNameLst>
                                      </p:cBhvr>
                                    </p:anim>
                                    <p:set>
                                      <p:cBhvr>
                                        <p:cTn id="253" dur="770" fill="hold"/>
                                        <p:tgtEl>
                                          <p:spTgt spid="45"/>
                                        </p:tgtEl>
                                        <p:attrNameLst>
                                          <p:attrName>ppt_y</p:attrName>
                                        </p:attrNameLst>
                                      </p:cBhvr>
                                      <p:to>
                                        <p:strVal val="(#ppt_y+0.4)"/>
                                      </p:to>
                                    </p:set>
                                    <p:anim from="(#ppt_y+0.4)" to="(#ppt_y)" calcmode="lin" valueType="num">
                                      <p:cBhvr>
                                        <p:cTn id="254" dur="1230" accel="100000" fill="hold">
                                          <p:stCondLst>
                                            <p:cond delay="770"/>
                                          </p:stCondLst>
                                        </p:cTn>
                                        <p:tgtEl>
                                          <p:spTgt spid="4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1" grpId="0"/>
      <p:bldP spid="11" grpId="1"/>
      <p:bldP spid="12" grpId="0"/>
      <p:bldP spid="12" grpId="1"/>
      <p:bldP spid="16" grpId="0"/>
      <p:bldP spid="16" grpId="1"/>
      <p:bldP spid="20" grpId="0"/>
      <p:bldP spid="20" grpId="1"/>
      <p:bldP spid="23" grpId="0"/>
      <p:bldP spid="23" grpId="1"/>
      <p:bldP spid="24" grpId="0"/>
      <p:bldP spid="24" grpId="1"/>
      <p:bldP spid="32" grpId="0"/>
      <p:bldP spid="33" grpId="0"/>
      <p:bldP spid="33" grpId="1"/>
      <p:bldP spid="36" grpId="0"/>
      <p:bldP spid="36" grpId="1"/>
      <p:bldP spid="41" grpId="0"/>
      <p:bldP spid="45" grpId="0" animBg="1"/>
      <p:bldP spid="4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71500"/>
            <a:ext cx="9001125" cy="5929313"/>
          </a:xfrm>
        </p:spPr>
        <p:txBody>
          <a:bodyPr rtlCol="0">
            <a:normAutofit fontScale="70000" lnSpcReduction="20000"/>
          </a:bodyPr>
          <a:lstStyle/>
          <a:p>
            <a:pPr eaLnBrk="1" fontAlgn="auto" hangingPunct="1">
              <a:spcAft>
                <a:spcPts val="0"/>
              </a:spcAft>
              <a:buFont typeface="Arial" pitchFamily="34" charset="0"/>
              <a:buChar char="•"/>
              <a:defRPr/>
            </a:pPr>
            <a:r>
              <a:rPr lang="en-US" b="1" dirty="0" smtClean="0"/>
              <a:t>How do you use an anecdote?</a:t>
            </a:r>
            <a:endParaRPr lang="en-US" dirty="0" smtClean="0"/>
          </a:p>
          <a:p>
            <a:pPr eaLnBrk="1" fontAlgn="auto" hangingPunct="1">
              <a:spcAft>
                <a:spcPts val="0"/>
              </a:spcAft>
              <a:buFont typeface="Arial" pitchFamily="34" charset="0"/>
              <a:buChar char="•"/>
              <a:defRPr/>
            </a:pPr>
            <a:r>
              <a:rPr lang="en-US" b="1" dirty="0" smtClean="0"/>
              <a:t>In 'Writing to Persuade'</a:t>
            </a:r>
            <a:br>
              <a:rPr lang="en-US" b="1" dirty="0" smtClean="0"/>
            </a:br>
            <a:r>
              <a:rPr lang="en-US" dirty="0" smtClean="0"/>
              <a:t>For the exam, make up a true-sounding story that shows how important your view is, or how other views are less well thought through. </a:t>
            </a:r>
          </a:p>
          <a:p>
            <a:pPr eaLnBrk="1" fontAlgn="auto" hangingPunct="1">
              <a:spcAft>
                <a:spcPts val="0"/>
              </a:spcAft>
              <a:buFont typeface="Arial" pitchFamily="34" charset="0"/>
              <a:buChar char="•"/>
              <a:defRPr/>
            </a:pPr>
            <a:r>
              <a:rPr lang="en-US" dirty="0" smtClean="0"/>
              <a:t>Below is an example. </a:t>
            </a:r>
          </a:p>
          <a:p>
            <a:pPr eaLnBrk="1" fontAlgn="auto" hangingPunct="1">
              <a:spcAft>
                <a:spcPts val="0"/>
              </a:spcAft>
              <a:buFont typeface="Arial" pitchFamily="34" charset="0"/>
              <a:buChar char="•"/>
              <a:defRPr/>
            </a:pPr>
            <a:r>
              <a:rPr lang="en-US" dirty="0" smtClean="0"/>
              <a:t>The exam question asks you to write an article to persuade your readers that homeless people suffer and need help but you know that many people have no sympathy for the homeless, maybe thinking they are lazy and don't want work or that the government help them out enough already with social security. So you make up an anecdote...</a:t>
            </a:r>
          </a:p>
          <a:p>
            <a:pPr eaLnBrk="1" fontAlgn="auto" hangingPunct="1">
              <a:spcAft>
                <a:spcPts val="0"/>
              </a:spcAft>
              <a:buFont typeface="Arial" pitchFamily="34" charset="0"/>
              <a:buChar char="•"/>
              <a:defRPr/>
            </a:pPr>
            <a:r>
              <a:rPr lang="en-US" i="1" dirty="0" smtClean="0"/>
              <a:t>'I know that many of you think the homeless are a lost cause and that they are lazy good for nothings. Well, of course, that might be true for some of them, but let me tell you about Dave. I went to school with Dave for three years until Year 11. It was just before our exams when Dave's mum and dad hit problems - big-time! From there on in life began to fall apart for Dave. He just wasn't able to cope. By the time he was eighteen, when I was sitting for my A-levels, Dave was on the streets...'</a:t>
            </a:r>
            <a:endParaRPr lang="en-US" dirty="0" smtClean="0"/>
          </a:p>
          <a:p>
            <a:pPr eaLnBrk="1" fontAlgn="auto" hangingPunct="1">
              <a:spcAft>
                <a:spcPts val="0"/>
              </a:spcAft>
              <a:buFont typeface="Arial" pitchFamily="34" charset="0"/>
              <a:buChar char="•"/>
              <a:defRPr/>
            </a:pP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image" Target="../media/image5.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5.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otalTime>221</TotalTime>
  <Words>419</Words>
  <Application>Microsoft Macintosh PowerPoint</Application>
  <PresentationFormat>On-screen Show (4:3)</PresentationFormat>
  <Paragraphs>51</Paragraphs>
  <Slides>7</Slides>
  <Notes>0</Notes>
  <HiddenSlides>0</HiddenSlides>
  <MMClips>0</MMClips>
  <ScaleCrop>false</ScaleCrop>
  <HeadingPairs>
    <vt:vector size="4" baseType="variant">
      <vt:variant>
        <vt:lpstr>Theme</vt:lpstr>
      </vt:variant>
      <vt:variant>
        <vt:i4>5</vt:i4>
      </vt:variant>
      <vt:variant>
        <vt:lpstr>Slide Titles</vt:lpstr>
      </vt:variant>
      <vt:variant>
        <vt:i4>7</vt:i4>
      </vt:variant>
    </vt:vector>
  </HeadingPairs>
  <TitlesOfParts>
    <vt:vector size="12" baseType="lpstr">
      <vt:lpstr>Office Theme</vt:lpstr>
      <vt:lpstr>Apex</vt:lpstr>
      <vt:lpstr>Flow</vt:lpstr>
      <vt:lpstr>Foundry</vt:lpstr>
      <vt:lpstr>Median</vt:lpstr>
      <vt:lpstr>Title: Writing to Persuade</vt:lpstr>
      <vt:lpstr>Connector</vt:lpstr>
      <vt:lpstr>The Big Picture</vt:lpstr>
      <vt:lpstr>Learning Objective  To understand and know how to use some techniques for writing to persuade.  </vt:lpstr>
      <vt:lpstr>Copy the bubble map (take a whole page)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Writing to Persuade</dc:title>
  <dc:creator>Oliver Newport</dc:creator>
  <cp:lastModifiedBy>Paul Middleton</cp:lastModifiedBy>
  <cp:revision>7</cp:revision>
  <dcterms:created xsi:type="dcterms:W3CDTF">2009-10-18T13:38:28Z</dcterms:created>
  <dcterms:modified xsi:type="dcterms:W3CDTF">2012-02-06T21:57:42Z</dcterms:modified>
</cp:coreProperties>
</file>